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8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9" r:id="rId32"/>
    <p:sldId id="286" r:id="rId33"/>
    <p:sldId id="290" r:id="rId34"/>
    <p:sldId id="284" r:id="rId35"/>
    <p:sldId id="285" r:id="rId36"/>
    <p:sldId id="291" r:id="rId37"/>
  </p:sldIdLst>
  <p:sldSz cx="10693400" cy="7556500"/>
  <p:notesSz cx="6858000" cy="9144000"/>
  <p:embeddedFontLst>
    <p:embeddedFont>
      <p:font typeface="Canva Sans" panose="020B0604020202020204" charset="0"/>
      <p:regular r:id="rId38"/>
    </p:embeddedFont>
    <p:embeddedFont>
      <p:font typeface="Canva Sans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7B621-1CEC-4BB9-840A-A32E8926E493}" v="14" dt="2025-05-06T17:41:21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44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oua Izeboudjene" userId="779f36cc-4099-4c1c-bf6a-b11816f798c5" providerId="ADAL" clId="{05D7B621-1CEC-4BB9-840A-A32E8926E493}"/>
    <pc:docChg chg="custSel addSld modSld sldOrd">
      <pc:chgData name="Seloua Izeboudjene" userId="779f36cc-4099-4c1c-bf6a-b11816f798c5" providerId="ADAL" clId="{05D7B621-1CEC-4BB9-840A-A32E8926E493}" dt="2025-05-06T17:42:30.305" v="435"/>
      <pc:docMkLst>
        <pc:docMk/>
      </pc:docMkLst>
      <pc:sldChg chg="addSp modSp mod ord">
        <pc:chgData name="Seloua Izeboudjene" userId="779f36cc-4099-4c1c-bf6a-b11816f798c5" providerId="ADAL" clId="{05D7B621-1CEC-4BB9-840A-A32E8926E493}" dt="2025-05-06T17:42:30.305" v="435"/>
        <pc:sldMkLst>
          <pc:docMk/>
          <pc:sldMk cId="0" sldId="284"/>
        </pc:sldMkLst>
        <pc:spChg chg="add mod">
          <ac:chgData name="Seloua Izeboudjene" userId="779f36cc-4099-4c1c-bf6a-b11816f798c5" providerId="ADAL" clId="{05D7B621-1CEC-4BB9-840A-A32E8926E493}" dt="2025-05-06T17:39:36.159" v="372" actId="20577"/>
          <ac:spMkLst>
            <pc:docMk/>
            <pc:sldMk cId="0" sldId="284"/>
            <ac:spMk id="7" creationId="{F549D4B5-0856-3D29-0F0E-E5AEC21DEE78}"/>
          </ac:spMkLst>
        </pc:spChg>
      </pc:sldChg>
      <pc:sldChg chg="modSp mod ord">
        <pc:chgData name="Seloua Izeboudjene" userId="779f36cc-4099-4c1c-bf6a-b11816f798c5" providerId="ADAL" clId="{05D7B621-1CEC-4BB9-840A-A32E8926E493}" dt="2025-05-06T17:42:26.271" v="433"/>
        <pc:sldMkLst>
          <pc:docMk/>
          <pc:sldMk cId="0" sldId="286"/>
        </pc:sldMkLst>
        <pc:spChg chg="mod">
          <ac:chgData name="Seloua Izeboudjene" userId="779f36cc-4099-4c1c-bf6a-b11816f798c5" providerId="ADAL" clId="{05D7B621-1CEC-4BB9-840A-A32E8926E493}" dt="2025-05-06T17:42:19.502" v="431" actId="20577"/>
          <ac:spMkLst>
            <pc:docMk/>
            <pc:sldMk cId="0" sldId="286"/>
            <ac:spMk id="3" creationId="{00000000-0000-0000-0000-000000000000}"/>
          </ac:spMkLst>
        </pc:spChg>
      </pc:sldChg>
      <pc:sldChg chg="addSp modSp new mod">
        <pc:chgData name="Seloua Izeboudjene" userId="779f36cc-4099-4c1c-bf6a-b11816f798c5" providerId="ADAL" clId="{05D7B621-1CEC-4BB9-840A-A32E8926E493}" dt="2025-05-06T17:38:54.248" v="345" actId="20577"/>
        <pc:sldMkLst>
          <pc:docMk/>
          <pc:sldMk cId="4137454549" sldId="289"/>
        </pc:sldMkLst>
        <pc:spChg chg="add mod">
          <ac:chgData name="Seloua Izeboudjene" userId="779f36cc-4099-4c1c-bf6a-b11816f798c5" providerId="ADAL" clId="{05D7B621-1CEC-4BB9-840A-A32E8926E493}" dt="2025-05-06T17:36:27.744" v="84" actId="5793"/>
          <ac:spMkLst>
            <pc:docMk/>
            <pc:sldMk cId="4137454549" sldId="289"/>
            <ac:spMk id="2" creationId="{C4191E3A-3236-3050-97EB-BF2406B11A7A}"/>
          </ac:spMkLst>
        </pc:spChg>
        <pc:spChg chg="add mod">
          <ac:chgData name="Seloua Izeboudjene" userId="779f36cc-4099-4c1c-bf6a-b11816f798c5" providerId="ADAL" clId="{05D7B621-1CEC-4BB9-840A-A32E8926E493}" dt="2025-05-06T17:36:47.404" v="311" actId="20577"/>
          <ac:spMkLst>
            <pc:docMk/>
            <pc:sldMk cId="4137454549" sldId="289"/>
            <ac:spMk id="3" creationId="{C2C833AD-97B3-313E-CA5F-C50A2395C160}"/>
          </ac:spMkLst>
        </pc:spChg>
        <pc:spChg chg="add mod">
          <ac:chgData name="Seloua Izeboudjene" userId="779f36cc-4099-4c1c-bf6a-b11816f798c5" providerId="ADAL" clId="{05D7B621-1CEC-4BB9-840A-A32E8926E493}" dt="2025-05-06T17:36:54.351" v="313" actId="1076"/>
          <ac:spMkLst>
            <pc:docMk/>
            <pc:sldMk cId="4137454549" sldId="289"/>
            <ac:spMk id="4" creationId="{51A12C70-D2A9-E9E9-D3FD-835FD6135A3E}"/>
          </ac:spMkLst>
        </pc:spChg>
        <pc:spChg chg="add mod">
          <ac:chgData name="Seloua Izeboudjene" userId="779f36cc-4099-4c1c-bf6a-b11816f798c5" providerId="ADAL" clId="{05D7B621-1CEC-4BB9-840A-A32E8926E493}" dt="2025-05-06T17:36:58.905" v="315" actId="1076"/>
          <ac:spMkLst>
            <pc:docMk/>
            <pc:sldMk cId="4137454549" sldId="289"/>
            <ac:spMk id="5" creationId="{781B03B9-E77B-2D2E-1583-C68D053183B8}"/>
          </ac:spMkLst>
        </pc:spChg>
        <pc:spChg chg="add mod">
          <ac:chgData name="Seloua Izeboudjene" userId="779f36cc-4099-4c1c-bf6a-b11816f798c5" providerId="ADAL" clId="{05D7B621-1CEC-4BB9-840A-A32E8926E493}" dt="2025-05-06T17:37:09.501" v="319" actId="1076"/>
          <ac:spMkLst>
            <pc:docMk/>
            <pc:sldMk cId="4137454549" sldId="289"/>
            <ac:spMk id="6" creationId="{D6B37787-C4A0-E212-9983-0B2DECA4B566}"/>
          </ac:spMkLst>
        </pc:spChg>
        <pc:spChg chg="add mod">
          <ac:chgData name="Seloua Izeboudjene" userId="779f36cc-4099-4c1c-bf6a-b11816f798c5" providerId="ADAL" clId="{05D7B621-1CEC-4BB9-840A-A32E8926E493}" dt="2025-05-06T17:37:05.367" v="318"/>
          <ac:spMkLst>
            <pc:docMk/>
            <pc:sldMk cId="4137454549" sldId="289"/>
            <ac:spMk id="7" creationId="{9F49ECC9-90AD-5088-E306-C5FDB8DF71DF}"/>
          </ac:spMkLst>
        </pc:spChg>
        <pc:spChg chg="add mod">
          <ac:chgData name="Seloua Izeboudjene" userId="779f36cc-4099-4c1c-bf6a-b11816f798c5" providerId="ADAL" clId="{05D7B621-1CEC-4BB9-840A-A32E8926E493}" dt="2025-05-06T17:37:14.592" v="321" actId="1076"/>
          <ac:spMkLst>
            <pc:docMk/>
            <pc:sldMk cId="4137454549" sldId="289"/>
            <ac:spMk id="8" creationId="{786ACDCE-F30A-D802-AD38-68CEC7956C9C}"/>
          </ac:spMkLst>
        </pc:spChg>
        <pc:spChg chg="add mod">
          <ac:chgData name="Seloua Izeboudjene" userId="779f36cc-4099-4c1c-bf6a-b11816f798c5" providerId="ADAL" clId="{05D7B621-1CEC-4BB9-840A-A32E8926E493}" dt="2025-05-06T17:37:32.238" v="325" actId="20577"/>
          <ac:spMkLst>
            <pc:docMk/>
            <pc:sldMk cId="4137454549" sldId="289"/>
            <ac:spMk id="9" creationId="{2CF6944A-1E7B-7885-0C43-B55E9C5AFAF2}"/>
          </ac:spMkLst>
        </pc:spChg>
        <pc:spChg chg="add mod">
          <ac:chgData name="Seloua Izeboudjene" userId="779f36cc-4099-4c1c-bf6a-b11816f798c5" providerId="ADAL" clId="{05D7B621-1CEC-4BB9-840A-A32E8926E493}" dt="2025-05-06T17:37:49.065" v="329" actId="1076"/>
          <ac:spMkLst>
            <pc:docMk/>
            <pc:sldMk cId="4137454549" sldId="289"/>
            <ac:spMk id="10" creationId="{336D8571-CEB3-2A02-A99B-971FE83828C6}"/>
          </ac:spMkLst>
        </pc:spChg>
        <pc:spChg chg="add mod">
          <ac:chgData name="Seloua Izeboudjene" userId="779f36cc-4099-4c1c-bf6a-b11816f798c5" providerId="ADAL" clId="{05D7B621-1CEC-4BB9-840A-A32E8926E493}" dt="2025-05-06T17:38:19.397" v="338" actId="1076"/>
          <ac:spMkLst>
            <pc:docMk/>
            <pc:sldMk cId="4137454549" sldId="289"/>
            <ac:spMk id="11" creationId="{EF8790EF-246D-9DF0-3838-18E22D33B966}"/>
          </ac:spMkLst>
        </pc:spChg>
        <pc:spChg chg="add mod">
          <ac:chgData name="Seloua Izeboudjene" userId="779f36cc-4099-4c1c-bf6a-b11816f798c5" providerId="ADAL" clId="{05D7B621-1CEC-4BB9-840A-A32E8926E493}" dt="2025-05-06T17:38:30.475" v="339" actId="1076"/>
          <ac:spMkLst>
            <pc:docMk/>
            <pc:sldMk cId="4137454549" sldId="289"/>
            <ac:spMk id="12" creationId="{D7C99F77-EEDB-9615-D385-F3981AB45071}"/>
          </ac:spMkLst>
        </pc:spChg>
        <pc:spChg chg="add mod">
          <ac:chgData name="Seloua Izeboudjene" userId="779f36cc-4099-4c1c-bf6a-b11816f798c5" providerId="ADAL" clId="{05D7B621-1CEC-4BB9-840A-A32E8926E493}" dt="2025-05-06T17:38:42.721" v="342" actId="20577"/>
          <ac:spMkLst>
            <pc:docMk/>
            <pc:sldMk cId="4137454549" sldId="289"/>
            <ac:spMk id="13" creationId="{4895CE80-D302-020E-289A-687085C3F9A4}"/>
          </ac:spMkLst>
        </pc:spChg>
        <pc:spChg chg="add mod">
          <ac:chgData name="Seloua Izeboudjene" userId="779f36cc-4099-4c1c-bf6a-b11816f798c5" providerId="ADAL" clId="{05D7B621-1CEC-4BB9-840A-A32E8926E493}" dt="2025-05-06T17:38:54.248" v="345" actId="20577"/>
          <ac:spMkLst>
            <pc:docMk/>
            <pc:sldMk cId="4137454549" sldId="289"/>
            <ac:spMk id="14" creationId="{2916DCC2-B312-B993-D423-DAD5411740FC}"/>
          </ac:spMkLst>
        </pc:spChg>
      </pc:sldChg>
      <pc:sldChg chg="delSp modSp add mod">
        <pc:chgData name="Seloua Izeboudjene" userId="779f36cc-4099-4c1c-bf6a-b11816f798c5" providerId="ADAL" clId="{05D7B621-1CEC-4BB9-840A-A32E8926E493}" dt="2025-05-06T17:40:07.140" v="403" actId="478"/>
        <pc:sldMkLst>
          <pc:docMk/>
          <pc:sldMk cId="3655261699" sldId="290"/>
        </pc:sldMkLst>
        <pc:spChg chg="mod">
          <ac:chgData name="Seloua Izeboudjene" userId="779f36cc-4099-4c1c-bf6a-b11816f798c5" providerId="ADAL" clId="{05D7B621-1CEC-4BB9-840A-A32E8926E493}" dt="2025-05-06T17:39:53.532" v="396" actId="20577"/>
          <ac:spMkLst>
            <pc:docMk/>
            <pc:sldMk cId="3655261699" sldId="290"/>
            <ac:spMk id="2" creationId="{2371F188-F07C-ADBF-C170-72D625C16A66}"/>
          </ac:spMkLst>
        </pc:spChg>
        <pc:spChg chg="del">
          <ac:chgData name="Seloua Izeboudjene" userId="779f36cc-4099-4c1c-bf6a-b11816f798c5" providerId="ADAL" clId="{05D7B621-1CEC-4BB9-840A-A32E8926E493}" dt="2025-05-06T17:39:56.568" v="397" actId="478"/>
          <ac:spMkLst>
            <pc:docMk/>
            <pc:sldMk cId="3655261699" sldId="290"/>
            <ac:spMk id="9" creationId="{0E1BE1D3-023A-5AA7-8671-66D03F65C7D3}"/>
          </ac:spMkLst>
        </pc:spChg>
        <pc:spChg chg="del mod">
          <ac:chgData name="Seloua Izeboudjene" userId="779f36cc-4099-4c1c-bf6a-b11816f798c5" providerId="ADAL" clId="{05D7B621-1CEC-4BB9-840A-A32E8926E493}" dt="2025-05-06T17:39:58.721" v="399" actId="478"/>
          <ac:spMkLst>
            <pc:docMk/>
            <pc:sldMk cId="3655261699" sldId="290"/>
            <ac:spMk id="10" creationId="{A9089572-0217-FFCD-43CD-8080B5A0D9DF}"/>
          </ac:spMkLst>
        </pc:spChg>
        <pc:spChg chg="del">
          <ac:chgData name="Seloua Izeboudjene" userId="779f36cc-4099-4c1c-bf6a-b11816f798c5" providerId="ADAL" clId="{05D7B621-1CEC-4BB9-840A-A32E8926E493}" dt="2025-05-06T17:40:01.127" v="400" actId="478"/>
          <ac:spMkLst>
            <pc:docMk/>
            <pc:sldMk cId="3655261699" sldId="290"/>
            <ac:spMk id="11" creationId="{A736E043-28C2-E923-A948-2CBB88B6AB38}"/>
          </ac:spMkLst>
        </pc:spChg>
        <pc:spChg chg="del">
          <ac:chgData name="Seloua Izeboudjene" userId="779f36cc-4099-4c1c-bf6a-b11816f798c5" providerId="ADAL" clId="{05D7B621-1CEC-4BB9-840A-A32E8926E493}" dt="2025-05-06T17:40:03.102" v="401" actId="478"/>
          <ac:spMkLst>
            <pc:docMk/>
            <pc:sldMk cId="3655261699" sldId="290"/>
            <ac:spMk id="12" creationId="{A0803057-225D-D018-B79B-0CF098B45BBA}"/>
          </ac:spMkLst>
        </pc:spChg>
        <pc:spChg chg="del">
          <ac:chgData name="Seloua Izeboudjene" userId="779f36cc-4099-4c1c-bf6a-b11816f798c5" providerId="ADAL" clId="{05D7B621-1CEC-4BB9-840A-A32E8926E493}" dt="2025-05-06T17:40:05.139" v="402" actId="478"/>
          <ac:spMkLst>
            <pc:docMk/>
            <pc:sldMk cId="3655261699" sldId="290"/>
            <ac:spMk id="13" creationId="{B42334D5-CE2E-6ED6-BB66-5901EE10D89E}"/>
          </ac:spMkLst>
        </pc:spChg>
        <pc:spChg chg="del">
          <ac:chgData name="Seloua Izeboudjene" userId="779f36cc-4099-4c1c-bf6a-b11816f798c5" providerId="ADAL" clId="{05D7B621-1CEC-4BB9-840A-A32E8926E493}" dt="2025-05-06T17:40:07.140" v="403" actId="478"/>
          <ac:spMkLst>
            <pc:docMk/>
            <pc:sldMk cId="3655261699" sldId="290"/>
            <ac:spMk id="14" creationId="{DFD8461F-8D77-7CA3-9168-060B2204A14E}"/>
          </ac:spMkLst>
        </pc:spChg>
      </pc:sldChg>
      <pc:sldChg chg="add">
        <pc:chgData name="Seloua Izeboudjene" userId="779f36cc-4099-4c1c-bf6a-b11816f798c5" providerId="ADAL" clId="{05D7B621-1CEC-4BB9-840A-A32E8926E493}" dt="2025-05-06T17:41:21.301" v="404"/>
        <pc:sldMkLst>
          <pc:docMk/>
          <pc:sldMk cId="1168910880" sldId="291"/>
        </pc:sldMkLst>
      </pc:sldChg>
    </pc:docChg>
  </pc:docChgLst>
  <pc:docChgLst>
    <pc:chgData name="Seloua Izeboudjene" userId="779f36cc-4099-4c1c-bf6a-b11816f798c5" providerId="ADAL" clId="{610CF3A6-62C8-4973-B519-36A819F5C59C}"/>
    <pc:docChg chg="custSel addSld modSld">
      <pc:chgData name="Seloua Izeboudjene" userId="779f36cc-4099-4c1c-bf6a-b11816f798c5" providerId="ADAL" clId="{610CF3A6-62C8-4973-B519-36A819F5C59C}" dt="2025-04-22T05:08:58.334" v="105" actId="1076"/>
      <pc:docMkLst>
        <pc:docMk/>
      </pc:docMkLst>
      <pc:sldChg chg="modSp mod">
        <pc:chgData name="Seloua Izeboudjene" userId="779f36cc-4099-4c1c-bf6a-b11816f798c5" providerId="ADAL" clId="{610CF3A6-62C8-4973-B519-36A819F5C59C}" dt="2025-04-22T05:06:56.590" v="102" actId="1076"/>
        <pc:sldMkLst>
          <pc:docMk/>
          <pc:sldMk cId="0" sldId="257"/>
        </pc:sldMkLst>
        <pc:spChg chg="mod">
          <ac:chgData name="Seloua Izeboudjene" userId="779f36cc-4099-4c1c-bf6a-b11816f798c5" providerId="ADAL" clId="{610CF3A6-62C8-4973-B519-36A819F5C59C}" dt="2025-04-22T05:06:14.457" v="99" actId="1076"/>
          <ac:spMkLst>
            <pc:docMk/>
            <pc:sldMk cId="0" sldId="257"/>
            <ac:spMk id="50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5:06:17.899" v="100" actId="1076"/>
          <ac:spMkLst>
            <pc:docMk/>
            <pc:sldMk cId="0" sldId="257"/>
            <ac:spMk id="51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5:06:23.681" v="101" actId="20577"/>
          <ac:spMkLst>
            <pc:docMk/>
            <pc:sldMk cId="0" sldId="257"/>
            <ac:spMk id="59" creationId="{00000000-0000-0000-0000-000000000000}"/>
          </ac:spMkLst>
        </pc:spChg>
        <pc:graphicFrameChg chg="mod">
          <ac:chgData name="Seloua Izeboudjene" userId="779f36cc-4099-4c1c-bf6a-b11816f798c5" providerId="ADAL" clId="{610CF3A6-62C8-4973-B519-36A819F5C59C}" dt="2025-04-22T05:06:56.590" v="102" actId="1076"/>
          <ac:graphicFrameMkLst>
            <pc:docMk/>
            <pc:sldMk cId="0" sldId="257"/>
            <ac:graphicFrameMk id="2" creationId="{00000000-0000-0000-0000-000000000000}"/>
          </ac:graphicFrameMkLst>
        </pc:graphicFrameChg>
      </pc:sldChg>
      <pc:sldChg chg="addSp delSp modSp mod">
        <pc:chgData name="Seloua Izeboudjene" userId="779f36cc-4099-4c1c-bf6a-b11816f798c5" providerId="ADAL" clId="{610CF3A6-62C8-4973-B519-36A819F5C59C}" dt="2025-04-22T05:08:58.334" v="105" actId="1076"/>
        <pc:sldMkLst>
          <pc:docMk/>
          <pc:sldMk cId="0" sldId="261"/>
        </pc:sldMkLst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0:04.722" v="27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0:15.897" v="30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14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18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19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0:21.308" v="31" actId="1076"/>
          <ac:spMkLst>
            <pc:docMk/>
            <pc:sldMk cId="0" sldId="261"/>
            <ac:spMk id="20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21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22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24" creationId="{00000000-0000-0000-0000-000000000000}"/>
          </ac:spMkLst>
        </pc:spChg>
        <pc:spChg chg="add mod">
          <ac:chgData name="Seloua Izeboudjene" userId="779f36cc-4099-4c1c-bf6a-b11816f798c5" providerId="ADAL" clId="{610CF3A6-62C8-4973-B519-36A819F5C59C}" dt="2025-04-22T04:53:54.815" v="96" actId="1076"/>
          <ac:spMkLst>
            <pc:docMk/>
            <pc:sldMk cId="0" sldId="261"/>
            <ac:spMk id="89" creationId="{2DDBE964-60DE-28C2-9173-8319EC8B4DC6}"/>
          </ac:spMkLst>
        </pc:spChg>
        <pc:spChg chg="add mod">
          <ac:chgData name="Seloua Izeboudjene" userId="779f36cc-4099-4c1c-bf6a-b11816f798c5" providerId="ADAL" clId="{610CF3A6-62C8-4973-B519-36A819F5C59C}" dt="2025-04-22T04:52:28.727" v="78" actId="1076"/>
          <ac:spMkLst>
            <pc:docMk/>
            <pc:sldMk cId="0" sldId="261"/>
            <ac:spMk id="90" creationId="{846261ED-806E-9275-D064-882A8C9563DD}"/>
          </ac:spMkLst>
        </pc:spChg>
        <pc:grpChg chg="mod">
          <ac:chgData name="Seloua Izeboudjene" userId="779f36cc-4099-4c1c-bf6a-b11816f798c5" providerId="ADAL" clId="{610CF3A6-62C8-4973-B519-36A819F5C59C}" dt="2025-04-22T04:50:36.248" v="33" actId="1076"/>
          <ac:grpSpMkLst>
            <pc:docMk/>
            <pc:sldMk cId="0" sldId="261"/>
            <ac:grpSpMk id="5" creationId="{00000000-0000-0000-0000-000000000000}"/>
          </ac:grpSpMkLst>
        </pc:grpChg>
        <pc:graphicFrameChg chg="mod">
          <ac:chgData name="Seloua Izeboudjene" userId="779f36cc-4099-4c1c-bf6a-b11816f798c5" providerId="ADAL" clId="{610CF3A6-62C8-4973-B519-36A819F5C59C}" dt="2025-04-22T05:08:58.334" v="105" actId="1076"/>
          <ac:graphicFrameMkLst>
            <pc:docMk/>
            <pc:sldMk cId="0" sldId="261"/>
            <ac:graphicFrameMk id="2" creationId="{00000000-0000-0000-0000-000000000000}"/>
          </ac:graphicFrameMkLst>
        </pc:graphicFrameChg>
        <pc:graphicFrameChg chg="modGraphic">
          <ac:chgData name="Seloua Izeboudjene" userId="779f36cc-4099-4c1c-bf6a-b11816f798c5" providerId="ADAL" clId="{610CF3A6-62C8-4973-B519-36A819F5C59C}" dt="2025-04-22T04:50:28.156" v="32" actId="14100"/>
          <ac:graphicFrameMkLst>
            <pc:docMk/>
            <pc:sldMk cId="0" sldId="261"/>
            <ac:graphicFrameMk id="4" creationId="{00000000-0000-0000-0000-000000000000}"/>
          </ac:graphicFrameMkLst>
        </pc:graphicFrameChg>
      </pc:sldChg>
      <pc:sldChg chg="addSp delSp modSp mod">
        <pc:chgData name="Seloua Izeboudjene" userId="779f36cc-4099-4c1c-bf6a-b11816f798c5" providerId="ADAL" clId="{610CF3A6-62C8-4973-B519-36A819F5C59C}" dt="2025-04-22T04:42:26.186" v="22" actId="478"/>
        <pc:sldMkLst>
          <pc:docMk/>
          <pc:sldMk cId="0" sldId="274"/>
        </pc:sldMkLst>
        <pc:spChg chg="mod">
          <ac:chgData name="Seloua Izeboudjene" userId="779f36cc-4099-4c1c-bf6a-b11816f798c5" providerId="ADAL" clId="{610CF3A6-62C8-4973-B519-36A819F5C59C}" dt="2025-04-22T04:41:03.285" v="1" actId="1076"/>
          <ac:spMkLst>
            <pc:docMk/>
            <pc:sldMk cId="0" sldId="274"/>
            <ac:spMk id="3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41:06.461" v="2" actId="1076"/>
          <ac:spMkLst>
            <pc:docMk/>
            <pc:sldMk cId="0" sldId="274"/>
            <ac:spMk id="7" creationId="{00000000-0000-0000-0000-000000000000}"/>
          </ac:spMkLst>
        </pc:spChg>
        <pc:spChg chg="mod">
          <ac:chgData name="Seloua Izeboudjene" userId="779f36cc-4099-4c1c-bf6a-b11816f798c5" providerId="ADAL" clId="{610CF3A6-62C8-4973-B519-36A819F5C59C}" dt="2025-04-22T04:41:22.819" v="14" actId="20577"/>
          <ac:spMkLst>
            <pc:docMk/>
            <pc:sldMk cId="0" sldId="274"/>
            <ac:spMk id="31" creationId="{00000000-0000-0000-0000-000000000000}"/>
          </ac:spMkLst>
        </pc:spChg>
      </pc:sldChg>
      <pc:sldChg chg="add">
        <pc:chgData name="Seloua Izeboudjene" userId="779f36cc-4099-4c1c-bf6a-b11816f798c5" providerId="ADAL" clId="{610CF3A6-62C8-4973-B519-36A819F5C59C}" dt="2025-04-22T04:49:26.190" v="23" actId="2890"/>
        <pc:sldMkLst>
          <pc:docMk/>
          <pc:sldMk cId="1796495565" sldId="287"/>
        </pc:sldMkLst>
      </pc:sldChg>
      <pc:sldChg chg="add">
        <pc:chgData name="Seloua Izeboudjene" userId="779f36cc-4099-4c1c-bf6a-b11816f798c5" providerId="ADAL" clId="{610CF3A6-62C8-4973-B519-36A819F5C59C}" dt="2025-04-22T04:53:33.669" v="94" actId="2890"/>
        <pc:sldMkLst>
          <pc:docMk/>
          <pc:sldMk cId="2318889867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svg"/><Relationship Id="rId3" Type="http://schemas.openxmlformats.org/officeDocument/2006/relationships/image" Target="../media/image30.svg"/><Relationship Id="rId7" Type="http://schemas.openxmlformats.org/officeDocument/2006/relationships/image" Target="../media/image24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2.svg"/><Relationship Id="rId5" Type="http://schemas.openxmlformats.org/officeDocument/2006/relationships/image" Target="../media/image27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2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5.png"/><Relationship Id="rId10" Type="http://schemas.openxmlformats.org/officeDocument/2006/relationships/image" Target="../media/image42.svg"/><Relationship Id="rId4" Type="http://schemas.openxmlformats.org/officeDocument/2006/relationships/image" Target="../media/image24.sv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6.svg"/><Relationship Id="rId7" Type="http://schemas.openxmlformats.org/officeDocument/2006/relationships/image" Target="../media/image23.png"/><Relationship Id="rId12" Type="http://schemas.openxmlformats.org/officeDocument/2006/relationships/image" Target="../media/image51.svg"/><Relationship Id="rId17" Type="http://schemas.openxmlformats.org/officeDocument/2006/relationships/image" Target="../media/image56.svg"/><Relationship Id="rId2" Type="http://schemas.openxmlformats.org/officeDocument/2006/relationships/image" Target="../media/image4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0.png"/><Relationship Id="rId5" Type="http://schemas.openxmlformats.org/officeDocument/2006/relationships/image" Target="../media/image48.sv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Relationship Id="rId1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69.png"/><Relationship Id="rId26" Type="http://schemas.openxmlformats.org/officeDocument/2006/relationships/image" Target="../media/image73.png"/><Relationship Id="rId3" Type="http://schemas.openxmlformats.org/officeDocument/2006/relationships/image" Target="../media/image59.png"/><Relationship Id="rId21" Type="http://schemas.openxmlformats.org/officeDocument/2006/relationships/image" Target="../media/image8.svg"/><Relationship Id="rId7" Type="http://schemas.openxmlformats.org/officeDocument/2006/relationships/image" Target="../media/image63.svg"/><Relationship Id="rId12" Type="http://schemas.openxmlformats.org/officeDocument/2006/relationships/image" Target="../media/image67.svg"/><Relationship Id="rId17" Type="http://schemas.openxmlformats.org/officeDocument/2006/relationships/image" Target="../media/image54.png"/><Relationship Id="rId25" Type="http://schemas.openxmlformats.org/officeDocument/2006/relationships/image" Target="../media/image72.svg"/><Relationship Id="rId2" Type="http://schemas.openxmlformats.org/officeDocument/2006/relationships/image" Target="../media/image58.png"/><Relationship Id="rId16" Type="http://schemas.openxmlformats.org/officeDocument/2006/relationships/image" Target="../media/image25.png"/><Relationship Id="rId20" Type="http://schemas.openxmlformats.org/officeDocument/2006/relationships/image" Target="../media/image7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24" Type="http://schemas.openxmlformats.org/officeDocument/2006/relationships/image" Target="../media/image71.png"/><Relationship Id="rId5" Type="http://schemas.openxmlformats.org/officeDocument/2006/relationships/image" Target="../media/image61.png"/><Relationship Id="rId15" Type="http://schemas.openxmlformats.org/officeDocument/2006/relationships/image" Target="../media/image44.svg"/><Relationship Id="rId23" Type="http://schemas.openxmlformats.org/officeDocument/2006/relationships/image" Target="../media/image1.png"/><Relationship Id="rId28" Type="http://schemas.openxmlformats.org/officeDocument/2006/relationships/image" Target="../media/image75.sv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49.png"/><Relationship Id="rId14" Type="http://schemas.openxmlformats.org/officeDocument/2006/relationships/image" Target="../media/image43.png"/><Relationship Id="rId22" Type="http://schemas.openxmlformats.org/officeDocument/2006/relationships/image" Target="../media/image2.png"/><Relationship Id="rId27" Type="http://schemas.openxmlformats.org/officeDocument/2006/relationships/image" Target="../media/image74.png"/><Relationship Id="rId30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18" Type="http://schemas.openxmlformats.org/officeDocument/2006/relationships/image" Target="../media/image47.png"/><Relationship Id="rId26" Type="http://schemas.openxmlformats.org/officeDocument/2006/relationships/image" Target="../media/image94.png"/><Relationship Id="rId3" Type="http://schemas.openxmlformats.org/officeDocument/2006/relationships/image" Target="../media/image79.svg"/><Relationship Id="rId21" Type="http://schemas.openxmlformats.org/officeDocument/2006/relationships/image" Target="../media/image91.sv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17" Type="http://schemas.openxmlformats.org/officeDocument/2006/relationships/image" Target="../media/image24.svg"/><Relationship Id="rId25" Type="http://schemas.openxmlformats.org/officeDocument/2006/relationships/image" Target="../media/image93.svg"/><Relationship Id="rId2" Type="http://schemas.openxmlformats.org/officeDocument/2006/relationships/image" Target="../media/image78.png"/><Relationship Id="rId16" Type="http://schemas.openxmlformats.org/officeDocument/2006/relationships/image" Target="../media/image23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24" Type="http://schemas.openxmlformats.org/officeDocument/2006/relationships/image" Target="../media/image92.png"/><Relationship Id="rId5" Type="http://schemas.openxmlformats.org/officeDocument/2006/relationships/image" Target="../media/image81.svg"/><Relationship Id="rId15" Type="http://schemas.openxmlformats.org/officeDocument/2006/relationships/image" Target="../media/image25.png"/><Relationship Id="rId23" Type="http://schemas.openxmlformats.org/officeDocument/2006/relationships/image" Target="../media/image27.svg"/><Relationship Id="rId10" Type="http://schemas.openxmlformats.org/officeDocument/2006/relationships/image" Target="../media/image68.png"/><Relationship Id="rId19" Type="http://schemas.openxmlformats.org/officeDocument/2006/relationships/image" Target="../media/image48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89.svg"/><Relationship Id="rId22" Type="http://schemas.openxmlformats.org/officeDocument/2006/relationships/image" Target="../media/image26.png"/><Relationship Id="rId27" Type="http://schemas.openxmlformats.org/officeDocument/2006/relationships/image" Target="../media/image9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9.png"/><Relationship Id="rId3" Type="http://schemas.openxmlformats.org/officeDocument/2006/relationships/image" Target="../media/image81.svg"/><Relationship Id="rId7" Type="http://schemas.openxmlformats.org/officeDocument/2006/relationships/image" Target="../media/image87.png"/><Relationship Id="rId12" Type="http://schemas.openxmlformats.org/officeDocument/2006/relationships/image" Target="../media/image83.png"/><Relationship Id="rId17" Type="http://schemas.openxmlformats.org/officeDocument/2006/relationships/image" Target="../media/image25.png"/><Relationship Id="rId2" Type="http://schemas.openxmlformats.org/officeDocument/2006/relationships/image" Target="../media/image80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86.png"/><Relationship Id="rId5" Type="http://schemas.openxmlformats.org/officeDocument/2006/relationships/image" Target="../media/image45.png"/><Relationship Id="rId15" Type="http://schemas.openxmlformats.org/officeDocument/2006/relationships/image" Target="../media/image101.png"/><Relationship Id="rId10" Type="http://schemas.openxmlformats.org/officeDocument/2006/relationships/image" Target="../media/image85.svg"/><Relationship Id="rId4" Type="http://schemas.openxmlformats.org/officeDocument/2006/relationships/image" Target="../media/image82.png"/><Relationship Id="rId9" Type="http://schemas.openxmlformats.org/officeDocument/2006/relationships/image" Target="../media/image84.png"/><Relationship Id="rId14" Type="http://schemas.openxmlformats.org/officeDocument/2006/relationships/image" Target="../media/image10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8.png"/><Relationship Id="rId18" Type="http://schemas.openxmlformats.org/officeDocument/2006/relationships/image" Target="../media/image90.png"/><Relationship Id="rId26" Type="http://schemas.openxmlformats.org/officeDocument/2006/relationships/image" Target="../media/image44.svg"/><Relationship Id="rId3" Type="http://schemas.openxmlformats.org/officeDocument/2006/relationships/image" Target="../media/image104.svg"/><Relationship Id="rId21" Type="http://schemas.openxmlformats.org/officeDocument/2006/relationships/image" Target="../media/image22.png"/><Relationship Id="rId7" Type="http://schemas.openxmlformats.org/officeDocument/2006/relationships/image" Target="../media/image82.png"/><Relationship Id="rId12" Type="http://schemas.openxmlformats.org/officeDocument/2006/relationships/image" Target="../media/image68.png"/><Relationship Id="rId17" Type="http://schemas.openxmlformats.org/officeDocument/2006/relationships/image" Target="../media/image24.svg"/><Relationship Id="rId25" Type="http://schemas.openxmlformats.org/officeDocument/2006/relationships/image" Target="../media/image43.png"/><Relationship Id="rId2" Type="http://schemas.openxmlformats.org/officeDocument/2006/relationships/image" Target="../media/image103.png"/><Relationship Id="rId16" Type="http://schemas.openxmlformats.org/officeDocument/2006/relationships/image" Target="../media/image2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5.svg"/><Relationship Id="rId24" Type="http://schemas.openxmlformats.org/officeDocument/2006/relationships/image" Target="../media/image28.png"/><Relationship Id="rId5" Type="http://schemas.openxmlformats.org/officeDocument/2006/relationships/image" Target="../media/image80.png"/><Relationship Id="rId15" Type="http://schemas.openxmlformats.org/officeDocument/2006/relationships/image" Target="../media/image73.png"/><Relationship Id="rId23" Type="http://schemas.openxmlformats.org/officeDocument/2006/relationships/image" Target="../media/image48.svg"/><Relationship Id="rId10" Type="http://schemas.openxmlformats.org/officeDocument/2006/relationships/image" Target="../media/image84.png"/><Relationship Id="rId19" Type="http://schemas.openxmlformats.org/officeDocument/2006/relationships/image" Target="../media/image91.svg"/><Relationship Id="rId4" Type="http://schemas.openxmlformats.org/officeDocument/2006/relationships/image" Target="../media/image87.png"/><Relationship Id="rId9" Type="http://schemas.openxmlformats.org/officeDocument/2006/relationships/image" Target="../media/image86.png"/><Relationship Id="rId14" Type="http://schemas.openxmlformats.org/officeDocument/2006/relationships/image" Target="../media/image79.svg"/><Relationship Id="rId2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4.png"/><Relationship Id="rId18" Type="http://schemas.openxmlformats.org/officeDocument/2006/relationships/image" Target="../media/image84.png"/><Relationship Id="rId3" Type="http://schemas.openxmlformats.org/officeDocument/2006/relationships/image" Target="../media/image107.svg"/><Relationship Id="rId7" Type="http://schemas.openxmlformats.org/officeDocument/2006/relationships/image" Target="../media/image1.png"/><Relationship Id="rId12" Type="http://schemas.openxmlformats.org/officeDocument/2006/relationships/image" Target="../media/image102.png"/><Relationship Id="rId17" Type="http://schemas.openxmlformats.org/officeDocument/2006/relationships/image" Target="../media/image8.svg"/><Relationship Id="rId2" Type="http://schemas.openxmlformats.org/officeDocument/2006/relationships/image" Target="../media/image106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2.png"/><Relationship Id="rId5" Type="http://schemas.openxmlformats.org/officeDocument/2006/relationships/image" Target="../media/image94.png"/><Relationship Id="rId15" Type="http://schemas.openxmlformats.org/officeDocument/2006/relationships/image" Target="../media/image24.svg"/><Relationship Id="rId10" Type="http://schemas.openxmlformats.org/officeDocument/2006/relationships/image" Target="../media/image101.png"/><Relationship Id="rId19" Type="http://schemas.openxmlformats.org/officeDocument/2006/relationships/image" Target="../media/image85.svg"/><Relationship Id="rId4" Type="http://schemas.openxmlformats.org/officeDocument/2006/relationships/image" Target="../media/image108.png"/><Relationship Id="rId9" Type="http://schemas.openxmlformats.org/officeDocument/2006/relationships/image" Target="../media/image72.sv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0.png"/><Relationship Id="rId7" Type="http://schemas.openxmlformats.org/officeDocument/2006/relationships/image" Target="../media/image10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.png"/><Relationship Id="rId5" Type="http://schemas.openxmlformats.org/officeDocument/2006/relationships/image" Target="../media/image24.svg"/><Relationship Id="rId10" Type="http://schemas.openxmlformats.org/officeDocument/2006/relationships/image" Target="../media/image72.svg"/><Relationship Id="rId4" Type="http://schemas.openxmlformats.org/officeDocument/2006/relationships/image" Target="../media/image23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99.png"/><Relationship Id="rId18" Type="http://schemas.openxmlformats.org/officeDocument/2006/relationships/image" Target="../media/image81.svg"/><Relationship Id="rId26" Type="http://schemas.openxmlformats.org/officeDocument/2006/relationships/image" Target="../media/image86.png"/><Relationship Id="rId3" Type="http://schemas.openxmlformats.org/officeDocument/2006/relationships/image" Target="../media/image4.svg"/><Relationship Id="rId21" Type="http://schemas.openxmlformats.org/officeDocument/2006/relationships/image" Target="../media/image46.svg"/><Relationship Id="rId7" Type="http://schemas.openxmlformats.org/officeDocument/2006/relationships/image" Target="../media/image8.svg"/><Relationship Id="rId12" Type="http://schemas.openxmlformats.org/officeDocument/2006/relationships/image" Target="../media/image2.png"/><Relationship Id="rId17" Type="http://schemas.openxmlformats.org/officeDocument/2006/relationships/image" Target="../media/image80.png"/><Relationship Id="rId25" Type="http://schemas.openxmlformats.org/officeDocument/2006/relationships/image" Target="../media/image85.svg"/><Relationship Id="rId2" Type="http://schemas.openxmlformats.org/officeDocument/2006/relationships/image" Target="../media/image3.png"/><Relationship Id="rId16" Type="http://schemas.openxmlformats.org/officeDocument/2006/relationships/image" Target="../media/image1.png"/><Relationship Id="rId20" Type="http://schemas.openxmlformats.org/officeDocument/2006/relationships/image" Target="../media/image45.png"/><Relationship Id="rId29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1.jpeg"/><Relationship Id="rId24" Type="http://schemas.openxmlformats.org/officeDocument/2006/relationships/image" Target="../media/image84.png"/><Relationship Id="rId5" Type="http://schemas.openxmlformats.org/officeDocument/2006/relationships/image" Target="../media/image6.svg"/><Relationship Id="rId15" Type="http://schemas.openxmlformats.org/officeDocument/2006/relationships/image" Target="../media/image25.png"/><Relationship Id="rId23" Type="http://schemas.openxmlformats.org/officeDocument/2006/relationships/image" Target="../media/image68.png"/><Relationship Id="rId28" Type="http://schemas.openxmlformats.org/officeDocument/2006/relationships/image" Target="../media/image103.png"/><Relationship Id="rId10" Type="http://schemas.openxmlformats.org/officeDocument/2006/relationships/image" Target="../media/image11.png"/><Relationship Id="rId19" Type="http://schemas.openxmlformats.org/officeDocument/2006/relationships/image" Target="../media/image8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00.svg"/><Relationship Id="rId22" Type="http://schemas.openxmlformats.org/officeDocument/2006/relationships/image" Target="../media/image87.png"/><Relationship Id="rId27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2.png"/><Relationship Id="rId18" Type="http://schemas.openxmlformats.org/officeDocument/2006/relationships/image" Target="../media/image81.svg"/><Relationship Id="rId26" Type="http://schemas.openxmlformats.org/officeDocument/2006/relationships/image" Target="../media/image114.png"/><Relationship Id="rId3" Type="http://schemas.openxmlformats.org/officeDocument/2006/relationships/image" Target="../media/image19.svg"/><Relationship Id="rId21" Type="http://schemas.openxmlformats.org/officeDocument/2006/relationships/image" Target="../media/image8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80.png"/><Relationship Id="rId25" Type="http://schemas.openxmlformats.org/officeDocument/2006/relationships/image" Target="../media/image87.png"/><Relationship Id="rId2" Type="http://schemas.openxmlformats.org/officeDocument/2006/relationships/image" Target="../media/image18.png"/><Relationship Id="rId16" Type="http://schemas.openxmlformats.org/officeDocument/2006/relationships/image" Target="../media/image79.sv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24" Type="http://schemas.openxmlformats.org/officeDocument/2006/relationships/image" Target="../media/image86.png"/><Relationship Id="rId5" Type="http://schemas.openxmlformats.org/officeDocument/2006/relationships/image" Target="../media/image21.svg"/><Relationship Id="rId15" Type="http://schemas.openxmlformats.org/officeDocument/2006/relationships/image" Target="../media/image78.png"/><Relationship Id="rId23" Type="http://schemas.openxmlformats.org/officeDocument/2006/relationships/image" Target="../media/image68.png"/><Relationship Id="rId28" Type="http://schemas.openxmlformats.org/officeDocument/2006/relationships/image" Target="../media/image108.png"/><Relationship Id="rId10" Type="http://schemas.openxmlformats.org/officeDocument/2006/relationships/image" Target="../media/image26.png"/><Relationship Id="rId19" Type="http://schemas.openxmlformats.org/officeDocument/2006/relationships/image" Target="../media/image8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13.svg"/><Relationship Id="rId22" Type="http://schemas.openxmlformats.org/officeDocument/2006/relationships/image" Target="../media/image85.svg"/><Relationship Id="rId27" Type="http://schemas.openxmlformats.org/officeDocument/2006/relationships/image" Target="../media/image11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4.png"/><Relationship Id="rId3" Type="http://schemas.openxmlformats.org/officeDocument/2006/relationships/image" Target="../media/image106.png"/><Relationship Id="rId7" Type="http://schemas.openxmlformats.org/officeDocument/2006/relationships/image" Target="../media/image117.svg"/><Relationship Id="rId12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01.png"/><Relationship Id="rId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107.svg"/><Relationship Id="rId9" Type="http://schemas.openxmlformats.org/officeDocument/2006/relationships/image" Target="../media/image24.svg"/><Relationship Id="rId14" Type="http://schemas.openxmlformats.org/officeDocument/2006/relationships/image" Target="../media/image95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91.svg"/><Relationship Id="rId18" Type="http://schemas.openxmlformats.org/officeDocument/2006/relationships/image" Target="../media/image123.png"/><Relationship Id="rId26" Type="http://schemas.openxmlformats.org/officeDocument/2006/relationships/image" Target="../media/image2.png"/><Relationship Id="rId3" Type="http://schemas.openxmlformats.org/officeDocument/2006/relationships/image" Target="../media/image119.svg"/><Relationship Id="rId21" Type="http://schemas.openxmlformats.org/officeDocument/2006/relationships/image" Target="../media/image126.svg"/><Relationship Id="rId7" Type="http://schemas.openxmlformats.org/officeDocument/2006/relationships/image" Target="../media/image23.png"/><Relationship Id="rId12" Type="http://schemas.openxmlformats.org/officeDocument/2006/relationships/image" Target="../media/image90.png"/><Relationship Id="rId17" Type="http://schemas.openxmlformats.org/officeDocument/2006/relationships/image" Target="../media/image105.png"/><Relationship Id="rId25" Type="http://schemas.openxmlformats.org/officeDocument/2006/relationships/image" Target="../media/image1.png"/><Relationship Id="rId2" Type="http://schemas.openxmlformats.org/officeDocument/2006/relationships/image" Target="../media/image118.png"/><Relationship Id="rId16" Type="http://schemas.openxmlformats.org/officeDocument/2006/relationships/image" Target="../media/image122.sv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svg"/><Relationship Id="rId24" Type="http://schemas.openxmlformats.org/officeDocument/2006/relationships/image" Target="../media/image54.png"/><Relationship Id="rId5" Type="http://schemas.openxmlformats.org/officeDocument/2006/relationships/image" Target="../media/image28.png"/><Relationship Id="rId15" Type="http://schemas.openxmlformats.org/officeDocument/2006/relationships/image" Target="../media/image121.png"/><Relationship Id="rId23" Type="http://schemas.openxmlformats.org/officeDocument/2006/relationships/image" Target="../media/image49.png"/><Relationship Id="rId10" Type="http://schemas.openxmlformats.org/officeDocument/2006/relationships/image" Target="../media/image7.png"/><Relationship Id="rId19" Type="http://schemas.openxmlformats.org/officeDocument/2006/relationships/image" Target="../media/image124.svg"/><Relationship Id="rId4" Type="http://schemas.openxmlformats.org/officeDocument/2006/relationships/image" Target="../media/image120.png"/><Relationship Id="rId9" Type="http://schemas.openxmlformats.org/officeDocument/2006/relationships/image" Target="../media/image25.png"/><Relationship Id="rId14" Type="http://schemas.openxmlformats.org/officeDocument/2006/relationships/image" Target="../media/image101.png"/><Relationship Id="rId22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E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0564" y="1364548"/>
            <a:ext cx="8177930" cy="5784488"/>
            <a:chOff x="0" y="0"/>
            <a:chExt cx="2930785" cy="20730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30785" cy="2073030"/>
            </a:xfrm>
            <a:custGeom>
              <a:avLst/>
              <a:gdLst/>
              <a:ahLst/>
              <a:cxnLst/>
              <a:rect l="l" t="t" r="r" b="b"/>
              <a:pathLst>
                <a:path w="2930785" h="2073030">
                  <a:moveTo>
                    <a:pt x="35027" y="0"/>
                  </a:moveTo>
                  <a:lnTo>
                    <a:pt x="2895758" y="0"/>
                  </a:lnTo>
                  <a:cubicBezTo>
                    <a:pt x="2915103" y="0"/>
                    <a:pt x="2930785" y="15682"/>
                    <a:pt x="2930785" y="35027"/>
                  </a:cubicBezTo>
                  <a:lnTo>
                    <a:pt x="2930785" y="2038003"/>
                  </a:lnTo>
                  <a:cubicBezTo>
                    <a:pt x="2930785" y="2047292"/>
                    <a:pt x="2927095" y="2056202"/>
                    <a:pt x="2920526" y="2062771"/>
                  </a:cubicBezTo>
                  <a:cubicBezTo>
                    <a:pt x="2913957" y="2069340"/>
                    <a:pt x="2905048" y="2073030"/>
                    <a:pt x="2895758" y="2073030"/>
                  </a:cubicBezTo>
                  <a:lnTo>
                    <a:pt x="35027" y="2073030"/>
                  </a:lnTo>
                  <a:cubicBezTo>
                    <a:pt x="25738" y="2073030"/>
                    <a:pt x="16828" y="2069340"/>
                    <a:pt x="10259" y="2062771"/>
                  </a:cubicBezTo>
                  <a:cubicBezTo>
                    <a:pt x="3690" y="2056202"/>
                    <a:pt x="0" y="2047292"/>
                    <a:pt x="0" y="2038003"/>
                  </a:cubicBezTo>
                  <a:lnTo>
                    <a:pt x="0" y="35027"/>
                  </a:lnTo>
                  <a:cubicBezTo>
                    <a:pt x="0" y="25738"/>
                    <a:pt x="3690" y="16828"/>
                    <a:pt x="10259" y="10259"/>
                  </a:cubicBezTo>
                  <a:cubicBezTo>
                    <a:pt x="16828" y="3690"/>
                    <a:pt x="25738" y="0"/>
                    <a:pt x="35027" y="0"/>
                  </a:cubicBezTo>
                  <a:close/>
                </a:path>
              </a:pathLst>
            </a:custGeom>
            <a:solidFill>
              <a:srgbClr val="077FB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30785" cy="2101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09361" y="3215485"/>
            <a:ext cx="2680335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119"/>
              </a:lnSpc>
            </a:pPr>
            <a:r>
              <a:rPr lang="ar-EG" sz="5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الهِوَايَات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9573" y="4964568"/>
            <a:ext cx="183844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Seloua Nedjai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79540" y="719924"/>
          <a:ext cx="10050221" cy="6840076"/>
        </p:xfrm>
        <a:graphic>
          <a:graphicData uri="http://schemas.openxmlformats.org/drawingml/2006/table">
            <a:tbl>
              <a:tblPr/>
              <a:tblGrid>
                <a:gridCol w="1005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0076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966218" y="1019384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1928685" y="136676"/>
            <a:ext cx="8442425" cy="680927"/>
            <a:chOff x="0" y="0"/>
            <a:chExt cx="3025575" cy="2440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5575" cy="244029"/>
            </a:xfrm>
            <a:custGeom>
              <a:avLst/>
              <a:gdLst/>
              <a:ahLst/>
              <a:cxnLst/>
              <a:rect l="l" t="t" r="r" b="b"/>
              <a:pathLst>
                <a:path w="3025575" h="244029">
                  <a:moveTo>
                    <a:pt x="33930" y="0"/>
                  </a:moveTo>
                  <a:lnTo>
                    <a:pt x="2991645" y="0"/>
                  </a:lnTo>
                  <a:cubicBezTo>
                    <a:pt x="3000643" y="0"/>
                    <a:pt x="3009274" y="3575"/>
                    <a:pt x="3015637" y="9938"/>
                  </a:cubicBezTo>
                  <a:cubicBezTo>
                    <a:pt x="3022000" y="16301"/>
                    <a:pt x="3025575" y="24931"/>
                    <a:pt x="3025575" y="33930"/>
                  </a:cubicBezTo>
                  <a:lnTo>
                    <a:pt x="3025575" y="210099"/>
                  </a:lnTo>
                  <a:cubicBezTo>
                    <a:pt x="3025575" y="219098"/>
                    <a:pt x="3022000" y="227728"/>
                    <a:pt x="3015637" y="234091"/>
                  </a:cubicBezTo>
                  <a:cubicBezTo>
                    <a:pt x="3009274" y="240454"/>
                    <a:pt x="3000643" y="244029"/>
                    <a:pt x="2991645" y="244029"/>
                  </a:cubicBezTo>
                  <a:lnTo>
                    <a:pt x="33930" y="244029"/>
                  </a:lnTo>
                  <a:cubicBezTo>
                    <a:pt x="24931" y="244029"/>
                    <a:pt x="16301" y="240454"/>
                    <a:pt x="9938" y="234091"/>
                  </a:cubicBezTo>
                  <a:cubicBezTo>
                    <a:pt x="3575" y="227728"/>
                    <a:pt x="0" y="219098"/>
                    <a:pt x="0" y="210099"/>
                  </a:cubicBezTo>
                  <a:lnTo>
                    <a:pt x="0" y="33930"/>
                  </a:lnTo>
                  <a:cubicBezTo>
                    <a:pt x="0" y="24931"/>
                    <a:pt x="3575" y="16301"/>
                    <a:pt x="9938" y="9938"/>
                  </a:cubicBezTo>
                  <a:cubicBezTo>
                    <a:pt x="16301" y="3575"/>
                    <a:pt x="24931" y="0"/>
                    <a:pt x="33930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025575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824869" y="4521467"/>
          <a:ext cx="2371019" cy="2466976"/>
        </p:xfrm>
        <a:graphic>
          <a:graphicData uri="http://schemas.openxmlformats.org/drawingml/2006/table">
            <a:tbl>
              <a:tblPr/>
              <a:tblGrid>
                <a:gridCol w="237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40263" y="1119136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  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20890" y="4569092"/>
          <a:ext cx="2371019" cy="2466976"/>
        </p:xfrm>
        <a:graphic>
          <a:graphicData uri="http://schemas.openxmlformats.org/drawingml/2006/table">
            <a:tbl>
              <a:tblPr/>
              <a:tblGrid>
                <a:gridCol w="237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3027485" y="1529213"/>
            <a:ext cx="1775761" cy="1775761"/>
          </a:xfrm>
          <a:custGeom>
            <a:avLst/>
            <a:gdLst/>
            <a:ahLst/>
            <a:cxnLst/>
            <a:rect l="l" t="t" r="r" b="b"/>
            <a:pathLst>
              <a:path w="1775761" h="1775761">
                <a:moveTo>
                  <a:pt x="0" y="0"/>
                </a:moveTo>
                <a:lnTo>
                  <a:pt x="1775761" y="0"/>
                </a:lnTo>
                <a:lnTo>
                  <a:pt x="1775761" y="1775761"/>
                </a:lnTo>
                <a:lnTo>
                  <a:pt x="0" y="1775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531464" y="1059928"/>
            <a:ext cx="2597825" cy="2597825"/>
          </a:xfrm>
          <a:custGeom>
            <a:avLst/>
            <a:gdLst/>
            <a:ahLst/>
            <a:cxnLst/>
            <a:rect l="l" t="t" r="r" b="b"/>
            <a:pathLst>
              <a:path w="2597825" h="2597825">
                <a:moveTo>
                  <a:pt x="0" y="0"/>
                </a:moveTo>
                <a:lnTo>
                  <a:pt x="2597825" y="0"/>
                </a:lnTo>
                <a:lnTo>
                  <a:pt x="2597825" y="2597825"/>
                </a:lnTo>
                <a:lnTo>
                  <a:pt x="0" y="2597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7531464" y="1462538"/>
            <a:ext cx="2597825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</a:t>
            </a:r>
          </a:p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فَرَاغِي </a:t>
            </a:r>
          </a:p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 أُمَارِسُ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66566" y="1126770"/>
            <a:ext cx="116455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55880" y="1879229"/>
            <a:ext cx="718970" cy="79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699"/>
              </a:lnSpc>
            </a:pPr>
            <a:r>
              <a:rPr lang="ar-EG" sz="478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7296" y="1095320"/>
            <a:ext cx="733782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بَيْتِي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12477" y="1683966"/>
            <a:ext cx="87272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الجَرْي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82861" y="2311216"/>
            <a:ext cx="93071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القِرَاءَة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15294" y="2938465"/>
            <a:ext cx="106584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الكَرَاتِيه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8544" y="1640151"/>
            <a:ext cx="1389936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مَدْرَسَتِي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3015" y="2186197"/>
            <a:ext cx="2240994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مَسْبَح المَدِينَة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1517" y="2869885"/>
            <a:ext cx="2403991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النَادي الرِيَاضِي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7172" y="4502417"/>
            <a:ext cx="2366724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المَرْكَز الرِيَاضِي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9621" y="5190122"/>
            <a:ext cx="224182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سِينِمَا المَدِينَة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8498" y="5809248"/>
            <a:ext cx="245137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المَطْعَم المَدِينَة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8188" y="6424561"/>
            <a:ext cx="231017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الحَدِيقَة العَامة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28685" y="249671"/>
            <a:ext cx="8763315" cy="48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أَيِ رِيَاضَةٌ تُحِبُ </a:t>
            </a:r>
            <a:r>
              <a:rPr lang="ar-EG" sz="2906">
                <a:solidFill>
                  <a:srgbClr val="077FB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 تُمَارِسُ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/ </a:t>
            </a:r>
            <a:r>
              <a:rPr lang="ar-EG" sz="2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تُمَارِسِيني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 فِي وَقْت فَرَاغك ؟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787335" y="3780000"/>
            <a:ext cx="8442425" cy="680927"/>
            <a:chOff x="0" y="0"/>
            <a:chExt cx="3025575" cy="24402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25575" cy="244029"/>
            </a:xfrm>
            <a:custGeom>
              <a:avLst/>
              <a:gdLst/>
              <a:ahLst/>
              <a:cxnLst/>
              <a:rect l="l" t="t" r="r" b="b"/>
              <a:pathLst>
                <a:path w="3025575" h="244029">
                  <a:moveTo>
                    <a:pt x="33930" y="0"/>
                  </a:moveTo>
                  <a:lnTo>
                    <a:pt x="2991645" y="0"/>
                  </a:lnTo>
                  <a:cubicBezTo>
                    <a:pt x="3000643" y="0"/>
                    <a:pt x="3009274" y="3575"/>
                    <a:pt x="3015637" y="9938"/>
                  </a:cubicBezTo>
                  <a:cubicBezTo>
                    <a:pt x="3022000" y="16301"/>
                    <a:pt x="3025575" y="24931"/>
                    <a:pt x="3025575" y="33930"/>
                  </a:cubicBezTo>
                  <a:lnTo>
                    <a:pt x="3025575" y="210099"/>
                  </a:lnTo>
                  <a:cubicBezTo>
                    <a:pt x="3025575" y="219098"/>
                    <a:pt x="3022000" y="227728"/>
                    <a:pt x="3015637" y="234091"/>
                  </a:cubicBezTo>
                  <a:cubicBezTo>
                    <a:pt x="3009274" y="240454"/>
                    <a:pt x="3000643" y="244029"/>
                    <a:pt x="2991645" y="244029"/>
                  </a:cubicBezTo>
                  <a:lnTo>
                    <a:pt x="33930" y="244029"/>
                  </a:lnTo>
                  <a:cubicBezTo>
                    <a:pt x="24931" y="244029"/>
                    <a:pt x="16301" y="240454"/>
                    <a:pt x="9938" y="234091"/>
                  </a:cubicBezTo>
                  <a:cubicBezTo>
                    <a:pt x="3575" y="227728"/>
                    <a:pt x="0" y="219098"/>
                    <a:pt x="0" y="210099"/>
                  </a:cubicBezTo>
                  <a:lnTo>
                    <a:pt x="0" y="33930"/>
                  </a:lnTo>
                  <a:cubicBezTo>
                    <a:pt x="0" y="24931"/>
                    <a:pt x="3575" y="16301"/>
                    <a:pt x="9938" y="9938"/>
                  </a:cubicBezTo>
                  <a:cubicBezTo>
                    <a:pt x="16301" y="3575"/>
                    <a:pt x="24931" y="0"/>
                    <a:pt x="33930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3025575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041078" y="3886341"/>
            <a:ext cx="8142855" cy="48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مَاذَا</a:t>
            </a:r>
            <a:r>
              <a:rPr lang="ar-EG" sz="2906">
                <a:solidFill>
                  <a:srgbClr val="14A0F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تُحِبُ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/ </a:t>
            </a:r>
            <a:r>
              <a:rPr lang="ar-EG" sz="2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أَنْ تَفْعَل في وَقْتِ فَرَاغِك وَ أَيْن؟</a:t>
            </a:r>
          </a:p>
        </p:txBody>
      </p:sp>
      <p:sp>
        <p:nvSpPr>
          <p:cNvPr id="31" name="Freeform 31"/>
          <p:cNvSpPr/>
          <p:nvPr/>
        </p:nvSpPr>
        <p:spPr>
          <a:xfrm>
            <a:off x="7756827" y="4737152"/>
            <a:ext cx="2179173" cy="2179173"/>
          </a:xfrm>
          <a:custGeom>
            <a:avLst/>
            <a:gdLst/>
            <a:ahLst/>
            <a:cxnLst/>
            <a:rect l="l" t="t" r="r" b="b"/>
            <a:pathLst>
              <a:path w="2179173" h="2179173">
                <a:moveTo>
                  <a:pt x="0" y="0"/>
                </a:moveTo>
                <a:lnTo>
                  <a:pt x="2179173" y="0"/>
                </a:lnTo>
                <a:lnTo>
                  <a:pt x="2179173" y="2179174"/>
                </a:lnTo>
                <a:lnTo>
                  <a:pt x="0" y="2179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8079472" y="4930436"/>
            <a:ext cx="1533882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</a:t>
            </a:r>
          </a:p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فَرَاغِي </a:t>
            </a:r>
          </a:p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 </a:t>
            </a:r>
          </a:p>
        </p:txBody>
      </p:sp>
      <p:sp>
        <p:nvSpPr>
          <p:cNvPr id="33" name="Freeform 33"/>
          <p:cNvSpPr/>
          <p:nvPr/>
        </p:nvSpPr>
        <p:spPr>
          <a:xfrm>
            <a:off x="3049107" y="4866122"/>
            <a:ext cx="1775761" cy="1775761"/>
          </a:xfrm>
          <a:custGeom>
            <a:avLst/>
            <a:gdLst/>
            <a:ahLst/>
            <a:cxnLst/>
            <a:rect l="l" t="t" r="r" b="b"/>
            <a:pathLst>
              <a:path w="1775761" h="1775761">
                <a:moveTo>
                  <a:pt x="0" y="0"/>
                </a:moveTo>
                <a:lnTo>
                  <a:pt x="1775762" y="0"/>
                </a:lnTo>
                <a:lnTo>
                  <a:pt x="1775762" y="1775762"/>
                </a:lnTo>
                <a:lnTo>
                  <a:pt x="0" y="1775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3553448" y="5429200"/>
            <a:ext cx="718970" cy="79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699"/>
              </a:lnSpc>
            </a:pPr>
            <a:r>
              <a:rPr lang="ar-EG" sz="478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46000" y="4570997"/>
            <a:ext cx="177248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أَطْبَخ الطَعَام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72314" y="5180597"/>
            <a:ext cx="2211705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أُمَارِسَة الرِيَاضَة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072314" y="5790198"/>
            <a:ext cx="221753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أَلْعَبَ كُرَة القَدَم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363666" y="6437899"/>
            <a:ext cx="920353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أُشَاهِد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18950" y="6384904"/>
            <a:ext cx="895231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الأفْلاَم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468082" y="1425907"/>
            <a:ext cx="5033669" cy="3995475"/>
          </a:xfrm>
          <a:custGeom>
            <a:avLst/>
            <a:gdLst/>
            <a:ahLst/>
            <a:cxnLst/>
            <a:rect l="l" t="t" r="r" b="b"/>
            <a:pathLst>
              <a:path w="5033669" h="3995475">
                <a:moveTo>
                  <a:pt x="5033669" y="0"/>
                </a:moveTo>
                <a:lnTo>
                  <a:pt x="0" y="0"/>
                </a:lnTo>
                <a:lnTo>
                  <a:pt x="0" y="3995475"/>
                </a:lnTo>
                <a:lnTo>
                  <a:pt x="5033669" y="3995475"/>
                </a:lnTo>
                <a:lnTo>
                  <a:pt x="503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542172" y="2259333"/>
            <a:ext cx="2231052" cy="2231052"/>
          </a:xfrm>
          <a:custGeom>
            <a:avLst/>
            <a:gdLst/>
            <a:ahLst/>
            <a:cxnLst/>
            <a:rect l="l" t="t" r="r" b="b"/>
            <a:pathLst>
              <a:path w="2231052" h="2231052">
                <a:moveTo>
                  <a:pt x="0" y="0"/>
                </a:moveTo>
                <a:lnTo>
                  <a:pt x="2231052" y="0"/>
                </a:lnTo>
                <a:lnTo>
                  <a:pt x="2231052" y="2231052"/>
                </a:lnTo>
                <a:lnTo>
                  <a:pt x="0" y="2231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980401" y="1125161"/>
            <a:ext cx="975361" cy="992313"/>
          </a:xfrm>
          <a:custGeom>
            <a:avLst/>
            <a:gdLst/>
            <a:ahLst/>
            <a:cxnLst/>
            <a:rect l="l" t="t" r="r" b="b"/>
            <a:pathLst>
              <a:path w="975361" h="992313">
                <a:moveTo>
                  <a:pt x="0" y="0"/>
                </a:moveTo>
                <a:lnTo>
                  <a:pt x="975362" y="0"/>
                </a:lnTo>
                <a:lnTo>
                  <a:pt x="975362" y="992313"/>
                </a:lnTo>
                <a:lnTo>
                  <a:pt x="0" y="992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3512424" y="2117474"/>
            <a:ext cx="955658" cy="986486"/>
          </a:xfrm>
          <a:custGeom>
            <a:avLst/>
            <a:gdLst/>
            <a:ahLst/>
            <a:cxnLst/>
            <a:rect l="l" t="t" r="r" b="b"/>
            <a:pathLst>
              <a:path w="955658" h="986486">
                <a:moveTo>
                  <a:pt x="955658" y="0"/>
                </a:moveTo>
                <a:lnTo>
                  <a:pt x="0" y="0"/>
                </a:lnTo>
                <a:lnTo>
                  <a:pt x="0" y="986486"/>
                </a:lnTo>
                <a:lnTo>
                  <a:pt x="955658" y="986486"/>
                </a:lnTo>
                <a:lnTo>
                  <a:pt x="9556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694140" y="3328866"/>
            <a:ext cx="931906" cy="495075"/>
          </a:xfrm>
          <a:custGeom>
            <a:avLst/>
            <a:gdLst/>
            <a:ahLst/>
            <a:cxnLst/>
            <a:rect l="l" t="t" r="r" b="b"/>
            <a:pathLst>
              <a:path w="931906" h="495075">
                <a:moveTo>
                  <a:pt x="0" y="0"/>
                </a:moveTo>
                <a:lnTo>
                  <a:pt x="931906" y="0"/>
                </a:lnTo>
                <a:lnTo>
                  <a:pt x="931906" y="495075"/>
                </a:lnTo>
                <a:lnTo>
                  <a:pt x="0" y="49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804847" y="4137376"/>
            <a:ext cx="821200" cy="640878"/>
          </a:xfrm>
          <a:custGeom>
            <a:avLst/>
            <a:gdLst/>
            <a:ahLst/>
            <a:cxnLst/>
            <a:rect l="l" t="t" r="r" b="b"/>
            <a:pathLst>
              <a:path w="821200" h="640878">
                <a:moveTo>
                  <a:pt x="0" y="0"/>
                </a:moveTo>
                <a:lnTo>
                  <a:pt x="821199" y="0"/>
                </a:lnTo>
                <a:lnTo>
                  <a:pt x="821199" y="640878"/>
                </a:lnTo>
                <a:lnTo>
                  <a:pt x="0" y="640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954721" y="4954981"/>
            <a:ext cx="671326" cy="788635"/>
          </a:xfrm>
          <a:custGeom>
            <a:avLst/>
            <a:gdLst/>
            <a:ahLst/>
            <a:cxnLst/>
            <a:rect l="l" t="t" r="r" b="b"/>
            <a:pathLst>
              <a:path w="671326" h="788635">
                <a:moveTo>
                  <a:pt x="0" y="0"/>
                </a:moveTo>
                <a:lnTo>
                  <a:pt x="671325" y="0"/>
                </a:lnTo>
                <a:lnTo>
                  <a:pt x="671325" y="788635"/>
                </a:lnTo>
                <a:lnTo>
                  <a:pt x="0" y="7886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961256" y="6007502"/>
            <a:ext cx="8911306" cy="1444513"/>
            <a:chOff x="0" y="0"/>
            <a:chExt cx="3193611" cy="517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3611" cy="517681"/>
            </a:xfrm>
            <a:custGeom>
              <a:avLst/>
              <a:gdLst/>
              <a:ahLst/>
              <a:cxnLst/>
              <a:rect l="l" t="t" r="r" b="b"/>
              <a:pathLst>
                <a:path w="3193611" h="517681">
                  <a:moveTo>
                    <a:pt x="32145" y="0"/>
                  </a:moveTo>
                  <a:lnTo>
                    <a:pt x="3161466" y="0"/>
                  </a:lnTo>
                  <a:cubicBezTo>
                    <a:pt x="3169991" y="0"/>
                    <a:pt x="3178167" y="3387"/>
                    <a:pt x="3184196" y="9415"/>
                  </a:cubicBezTo>
                  <a:cubicBezTo>
                    <a:pt x="3190224" y="15443"/>
                    <a:pt x="3193611" y="23619"/>
                    <a:pt x="3193611" y="32145"/>
                  </a:cubicBezTo>
                  <a:lnTo>
                    <a:pt x="3193611" y="485536"/>
                  </a:lnTo>
                  <a:cubicBezTo>
                    <a:pt x="3193611" y="494062"/>
                    <a:pt x="3190224" y="502238"/>
                    <a:pt x="3184196" y="508266"/>
                  </a:cubicBezTo>
                  <a:cubicBezTo>
                    <a:pt x="3178167" y="514294"/>
                    <a:pt x="3169991" y="517681"/>
                    <a:pt x="3161466" y="517681"/>
                  </a:cubicBezTo>
                  <a:lnTo>
                    <a:pt x="32145" y="517681"/>
                  </a:lnTo>
                  <a:cubicBezTo>
                    <a:pt x="23619" y="517681"/>
                    <a:pt x="15443" y="514294"/>
                    <a:pt x="9415" y="508266"/>
                  </a:cubicBezTo>
                  <a:cubicBezTo>
                    <a:pt x="3387" y="502238"/>
                    <a:pt x="0" y="494062"/>
                    <a:pt x="0" y="485536"/>
                  </a:cubicBezTo>
                  <a:lnTo>
                    <a:pt x="0" y="32145"/>
                  </a:lnTo>
                  <a:cubicBezTo>
                    <a:pt x="0" y="23619"/>
                    <a:pt x="3387" y="15443"/>
                    <a:pt x="9415" y="9415"/>
                  </a:cubicBezTo>
                  <a:cubicBezTo>
                    <a:pt x="15443" y="3387"/>
                    <a:pt x="23619" y="0"/>
                    <a:pt x="32145" y="0"/>
                  </a:cubicBezTo>
                  <a:close/>
                </a:path>
              </a:pathLst>
            </a:custGeom>
            <a:solidFill>
              <a:srgbClr val="FDE9D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93611" cy="546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0682" y="2049075"/>
            <a:ext cx="2662166" cy="2559582"/>
            <a:chOff x="0" y="0"/>
            <a:chExt cx="954060" cy="9172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4060" cy="917296"/>
            </a:xfrm>
            <a:custGeom>
              <a:avLst/>
              <a:gdLst/>
              <a:ahLst/>
              <a:cxnLst/>
              <a:rect l="l" t="t" r="r" b="b"/>
              <a:pathLst>
                <a:path w="954060" h="917296">
                  <a:moveTo>
                    <a:pt x="107601" y="0"/>
                  </a:moveTo>
                  <a:lnTo>
                    <a:pt x="846460" y="0"/>
                  </a:lnTo>
                  <a:cubicBezTo>
                    <a:pt x="905886" y="0"/>
                    <a:pt x="954060" y="48174"/>
                    <a:pt x="954060" y="107601"/>
                  </a:cubicBezTo>
                  <a:lnTo>
                    <a:pt x="954060" y="809696"/>
                  </a:lnTo>
                  <a:cubicBezTo>
                    <a:pt x="954060" y="869122"/>
                    <a:pt x="905886" y="917296"/>
                    <a:pt x="846460" y="917296"/>
                  </a:cubicBezTo>
                  <a:lnTo>
                    <a:pt x="107601" y="917296"/>
                  </a:lnTo>
                  <a:cubicBezTo>
                    <a:pt x="48174" y="917296"/>
                    <a:pt x="0" y="869122"/>
                    <a:pt x="0" y="809696"/>
                  </a:cubicBezTo>
                  <a:lnTo>
                    <a:pt x="0" y="107601"/>
                  </a:lnTo>
                  <a:cubicBezTo>
                    <a:pt x="0" y="48174"/>
                    <a:pt x="48174" y="0"/>
                    <a:pt x="107601" y="0"/>
                  </a:cubicBezTo>
                  <a:close/>
                </a:path>
              </a:pathLst>
            </a:custGeom>
            <a:solidFill>
              <a:srgbClr val="FFCDC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954060" cy="94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967909" y="2633895"/>
            <a:ext cx="1379577" cy="147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وِقت فَرَغِي </a:t>
            </a:r>
          </a:p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أُحِبُّ أَن</a:t>
            </a:r>
          </a:p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أمَارِسَ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83273" y="1468513"/>
            <a:ext cx="1701643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رُكُوب الخَيْل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6046" y="2363831"/>
            <a:ext cx="1897654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رُكُوب الدَرَاجَة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33675" y="3377793"/>
            <a:ext cx="1166468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السِبَاحَة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33406" y="4267129"/>
            <a:ext cx="1082935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الرِيَاضَة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09774" y="5102413"/>
            <a:ext cx="1048641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الكَرَاتِيه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73292" y="6142766"/>
            <a:ext cx="6635234" cy="106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49"/>
              </a:lnSpc>
            </a:pPr>
            <a:r>
              <a:rPr lang="ar-EG" sz="31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 أُمَارِسُ السِبَاحَةَ كُلَ أُسْبُوع وَ</a:t>
            </a:r>
          </a:p>
          <a:p>
            <a:pPr algn="ctr" rtl="1">
              <a:lnSpc>
                <a:spcPts val="4349"/>
              </a:lnSpc>
            </a:pPr>
            <a:r>
              <a:rPr lang="ar-EG" sz="31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رُكُوب الدَرَّاجة كُلَ يَوْم فِي النَادِي.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64600" y="249671"/>
            <a:ext cx="7727400" cy="100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أَيِ رِيَاضَةٌ تُحِبُ أَن تُمَارِسُ/ تُمَارِسِيني  فِي وَقْت فَرَاغك ؟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7380" y="2425108"/>
            <a:ext cx="875913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النَادِي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0682" y="2977497"/>
            <a:ext cx="2446987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الحَدِيقة العُمُومِيَة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2617" y="3377793"/>
            <a:ext cx="840675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البَيْت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3124" y="3857587"/>
            <a:ext cx="1234899" cy="44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99"/>
              </a:lnSpc>
            </a:pPr>
            <a:r>
              <a:rPr lang="ar-EG" sz="26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المَدْرَسة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256" y="6007502"/>
            <a:ext cx="8911306" cy="1444513"/>
            <a:chOff x="0" y="0"/>
            <a:chExt cx="3193611" cy="517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3611" cy="517681"/>
            </a:xfrm>
            <a:custGeom>
              <a:avLst/>
              <a:gdLst/>
              <a:ahLst/>
              <a:cxnLst/>
              <a:rect l="l" t="t" r="r" b="b"/>
              <a:pathLst>
                <a:path w="3193611" h="517681">
                  <a:moveTo>
                    <a:pt x="32145" y="0"/>
                  </a:moveTo>
                  <a:lnTo>
                    <a:pt x="3161466" y="0"/>
                  </a:lnTo>
                  <a:cubicBezTo>
                    <a:pt x="3169991" y="0"/>
                    <a:pt x="3178167" y="3387"/>
                    <a:pt x="3184196" y="9415"/>
                  </a:cubicBezTo>
                  <a:cubicBezTo>
                    <a:pt x="3190224" y="15443"/>
                    <a:pt x="3193611" y="23619"/>
                    <a:pt x="3193611" y="32145"/>
                  </a:cubicBezTo>
                  <a:lnTo>
                    <a:pt x="3193611" y="485536"/>
                  </a:lnTo>
                  <a:cubicBezTo>
                    <a:pt x="3193611" y="494062"/>
                    <a:pt x="3190224" y="502238"/>
                    <a:pt x="3184196" y="508266"/>
                  </a:cubicBezTo>
                  <a:cubicBezTo>
                    <a:pt x="3178167" y="514294"/>
                    <a:pt x="3169991" y="517681"/>
                    <a:pt x="3161466" y="517681"/>
                  </a:cubicBezTo>
                  <a:lnTo>
                    <a:pt x="32145" y="517681"/>
                  </a:lnTo>
                  <a:cubicBezTo>
                    <a:pt x="23619" y="517681"/>
                    <a:pt x="15443" y="514294"/>
                    <a:pt x="9415" y="508266"/>
                  </a:cubicBezTo>
                  <a:cubicBezTo>
                    <a:pt x="3387" y="502238"/>
                    <a:pt x="0" y="494062"/>
                    <a:pt x="0" y="485536"/>
                  </a:cubicBezTo>
                  <a:lnTo>
                    <a:pt x="0" y="32145"/>
                  </a:lnTo>
                  <a:cubicBezTo>
                    <a:pt x="0" y="23619"/>
                    <a:pt x="3387" y="15443"/>
                    <a:pt x="9415" y="9415"/>
                  </a:cubicBezTo>
                  <a:cubicBezTo>
                    <a:pt x="15443" y="3387"/>
                    <a:pt x="23619" y="0"/>
                    <a:pt x="32145" y="0"/>
                  </a:cubicBezTo>
                  <a:close/>
                </a:path>
              </a:pathLst>
            </a:custGeom>
            <a:solidFill>
              <a:srgbClr val="FDE9D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93611" cy="546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26160" y="2457262"/>
            <a:ext cx="6582366" cy="1936313"/>
          </a:xfrm>
          <a:custGeom>
            <a:avLst/>
            <a:gdLst/>
            <a:ahLst/>
            <a:cxnLst/>
            <a:rect l="l" t="t" r="r" b="b"/>
            <a:pathLst>
              <a:path w="6582366" h="1936313">
                <a:moveTo>
                  <a:pt x="0" y="0"/>
                </a:moveTo>
                <a:lnTo>
                  <a:pt x="6582366" y="0"/>
                </a:lnTo>
                <a:lnTo>
                  <a:pt x="6582366" y="1936313"/>
                </a:lnTo>
                <a:lnTo>
                  <a:pt x="0" y="1936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763748" y="3536550"/>
            <a:ext cx="821200" cy="640878"/>
          </a:xfrm>
          <a:custGeom>
            <a:avLst/>
            <a:gdLst/>
            <a:ahLst/>
            <a:cxnLst/>
            <a:rect l="l" t="t" r="r" b="b"/>
            <a:pathLst>
              <a:path w="821200" h="640878">
                <a:moveTo>
                  <a:pt x="0" y="0"/>
                </a:moveTo>
                <a:lnTo>
                  <a:pt x="821200" y="0"/>
                </a:lnTo>
                <a:lnTo>
                  <a:pt x="821200" y="640878"/>
                </a:lnTo>
                <a:lnTo>
                  <a:pt x="0" y="640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148217" y="3283843"/>
            <a:ext cx="955658" cy="986486"/>
          </a:xfrm>
          <a:custGeom>
            <a:avLst/>
            <a:gdLst/>
            <a:ahLst/>
            <a:cxnLst/>
            <a:rect l="l" t="t" r="r" b="b"/>
            <a:pathLst>
              <a:path w="955658" h="986486">
                <a:moveTo>
                  <a:pt x="955659" y="0"/>
                </a:moveTo>
                <a:lnTo>
                  <a:pt x="0" y="0"/>
                </a:lnTo>
                <a:lnTo>
                  <a:pt x="0" y="986486"/>
                </a:lnTo>
                <a:lnTo>
                  <a:pt x="955659" y="986486"/>
                </a:lnTo>
                <a:lnTo>
                  <a:pt x="9556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861685" y="3536550"/>
            <a:ext cx="931906" cy="495075"/>
          </a:xfrm>
          <a:custGeom>
            <a:avLst/>
            <a:gdLst/>
            <a:ahLst/>
            <a:cxnLst/>
            <a:rect l="l" t="t" r="r" b="b"/>
            <a:pathLst>
              <a:path w="931906" h="495075">
                <a:moveTo>
                  <a:pt x="0" y="0"/>
                </a:moveTo>
                <a:lnTo>
                  <a:pt x="931906" y="0"/>
                </a:lnTo>
                <a:lnTo>
                  <a:pt x="931906" y="495075"/>
                </a:lnTo>
                <a:lnTo>
                  <a:pt x="0" y="495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456597" y="3326689"/>
            <a:ext cx="836205" cy="850738"/>
          </a:xfrm>
          <a:custGeom>
            <a:avLst/>
            <a:gdLst/>
            <a:ahLst/>
            <a:cxnLst/>
            <a:rect l="l" t="t" r="r" b="b"/>
            <a:pathLst>
              <a:path w="836205" h="850738">
                <a:moveTo>
                  <a:pt x="0" y="0"/>
                </a:moveTo>
                <a:lnTo>
                  <a:pt x="836204" y="0"/>
                </a:lnTo>
                <a:lnTo>
                  <a:pt x="836204" y="850739"/>
                </a:lnTo>
                <a:lnTo>
                  <a:pt x="0" y="8507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366071" y="4636913"/>
            <a:ext cx="1371781" cy="1114572"/>
          </a:xfrm>
          <a:custGeom>
            <a:avLst/>
            <a:gdLst/>
            <a:ahLst/>
            <a:cxnLst/>
            <a:rect l="l" t="t" r="r" b="b"/>
            <a:pathLst>
              <a:path w="1371781" h="1114572">
                <a:moveTo>
                  <a:pt x="0" y="0"/>
                </a:moveTo>
                <a:lnTo>
                  <a:pt x="1371782" y="0"/>
                </a:lnTo>
                <a:lnTo>
                  <a:pt x="1371782" y="1114573"/>
                </a:lnTo>
                <a:lnTo>
                  <a:pt x="0" y="1114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003166" y="4948334"/>
            <a:ext cx="1563382" cy="869809"/>
          </a:xfrm>
          <a:custGeom>
            <a:avLst/>
            <a:gdLst/>
            <a:ahLst/>
            <a:cxnLst/>
            <a:rect l="l" t="t" r="r" b="b"/>
            <a:pathLst>
              <a:path w="1563382" h="869809">
                <a:moveTo>
                  <a:pt x="0" y="0"/>
                </a:moveTo>
                <a:lnTo>
                  <a:pt x="1563382" y="0"/>
                </a:lnTo>
                <a:lnTo>
                  <a:pt x="1563382" y="869809"/>
                </a:lnTo>
                <a:lnTo>
                  <a:pt x="0" y="8698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639636" y="4745503"/>
            <a:ext cx="1877707" cy="1072640"/>
          </a:xfrm>
          <a:custGeom>
            <a:avLst/>
            <a:gdLst/>
            <a:ahLst/>
            <a:cxnLst/>
            <a:rect l="l" t="t" r="r" b="b"/>
            <a:pathLst>
              <a:path w="1877707" h="1072640">
                <a:moveTo>
                  <a:pt x="0" y="0"/>
                </a:moveTo>
                <a:lnTo>
                  <a:pt x="1877707" y="0"/>
                </a:lnTo>
                <a:lnTo>
                  <a:pt x="1877707" y="1072640"/>
                </a:lnTo>
                <a:lnTo>
                  <a:pt x="0" y="1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30046" y="4745503"/>
            <a:ext cx="1322166" cy="1031290"/>
          </a:xfrm>
          <a:custGeom>
            <a:avLst/>
            <a:gdLst/>
            <a:ahLst/>
            <a:cxnLst/>
            <a:rect l="l" t="t" r="r" b="b"/>
            <a:pathLst>
              <a:path w="1322166" h="1031290">
                <a:moveTo>
                  <a:pt x="0" y="0"/>
                </a:moveTo>
                <a:lnTo>
                  <a:pt x="1322166" y="0"/>
                </a:lnTo>
                <a:lnTo>
                  <a:pt x="1322166" y="1031290"/>
                </a:lnTo>
                <a:lnTo>
                  <a:pt x="0" y="10312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8808526" y="1856111"/>
            <a:ext cx="1379577" cy="147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وِقت فَرَغِي </a:t>
            </a:r>
          </a:p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أُحِبُّ </a:t>
            </a:r>
          </a:p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80584" y="4139328"/>
            <a:ext cx="1530787" cy="40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9"/>
              </a:lnSpc>
            </a:pPr>
            <a:r>
              <a:rPr lang="ar-EG" sz="24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أَرْكَبَ الخَيْل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94694" y="4188152"/>
            <a:ext cx="1712000" cy="40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9"/>
              </a:lnSpc>
            </a:pPr>
            <a:r>
              <a:rPr lang="ar-EG" sz="24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أَرْكَبَ الدَرَاجَة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78282" y="4139328"/>
            <a:ext cx="726996" cy="40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9"/>
              </a:lnSpc>
            </a:pPr>
            <a:r>
              <a:rPr lang="ar-EG" sz="24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أَسْبَح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57958" y="4185779"/>
            <a:ext cx="1743909" cy="40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19"/>
              </a:lnSpc>
            </a:pPr>
            <a:r>
              <a:rPr lang="ar-EG" sz="24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أَلْعَبَ الكَرَاتِيه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50724" y="6354658"/>
            <a:ext cx="7532370" cy="521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49"/>
              </a:lnSpc>
            </a:pPr>
            <a:r>
              <a:rPr lang="ar-EG" sz="31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 أُحِبُ أَنْ أَسْبَحَ فِي مَسْبَح المدْرَسَة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86434" y="636206"/>
            <a:ext cx="8142855" cy="48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مَاذَا</a:t>
            </a:r>
            <a:r>
              <a:rPr lang="ar-EG" sz="2906">
                <a:solidFill>
                  <a:srgbClr val="14A0F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تُحِبُ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/ </a:t>
            </a:r>
            <a:r>
              <a:rPr lang="ar-EG" sz="2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أَنْ تَفْعَل في وَقْتِ فَرَاغِك وَ أَيْن؟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17449" y="2836254"/>
            <a:ext cx="25705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213252" y="2836254"/>
            <a:ext cx="25705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09055" y="2836254"/>
            <a:ext cx="25705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04859" y="2836254"/>
            <a:ext cx="25705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527968" y="5703861"/>
            <a:ext cx="1047988" cy="3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39"/>
              </a:lnSpc>
            </a:pPr>
            <a:r>
              <a:rPr lang="ar-EG" sz="22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المَدْرَسَة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72555" y="5729168"/>
            <a:ext cx="1729383" cy="3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39"/>
              </a:lnSpc>
            </a:pPr>
            <a:r>
              <a:rPr lang="ar-EG" sz="22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النَادِي الرِيَاضَة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43139" y="5703861"/>
            <a:ext cx="922377" cy="3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39"/>
              </a:lnSpc>
            </a:pPr>
            <a:r>
              <a:rPr lang="ar-EG" sz="22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الحَدِيقَة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4809" y="5703861"/>
            <a:ext cx="713423" cy="38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39"/>
              </a:lnSpc>
            </a:pPr>
            <a:r>
              <a:rPr lang="ar-EG" sz="224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البَيْت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445" y="2254297"/>
            <a:ext cx="2098715" cy="35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44"/>
              </a:lnSpc>
            </a:pPr>
            <a:r>
              <a:rPr lang="ar-EG" sz="21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 النَادِي الرِيَاضِي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22756" y="496619"/>
          <a:ext cx="10050221" cy="6840076"/>
        </p:xfrm>
        <a:graphic>
          <a:graphicData uri="http://schemas.openxmlformats.org/drawingml/2006/table">
            <a:tbl>
              <a:tblPr/>
              <a:tblGrid>
                <a:gridCol w="1005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0076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5072164" y="1683402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2625506" y="136676"/>
            <a:ext cx="7745605" cy="680927"/>
            <a:chOff x="0" y="0"/>
            <a:chExt cx="2775850" cy="2440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75850" cy="244029"/>
            </a:xfrm>
            <a:custGeom>
              <a:avLst/>
              <a:gdLst/>
              <a:ahLst/>
              <a:cxnLst/>
              <a:rect l="l" t="t" r="r" b="b"/>
              <a:pathLst>
                <a:path w="2775850" h="244029">
                  <a:moveTo>
                    <a:pt x="36982" y="0"/>
                  </a:moveTo>
                  <a:lnTo>
                    <a:pt x="2738867" y="0"/>
                  </a:lnTo>
                  <a:cubicBezTo>
                    <a:pt x="2748676" y="0"/>
                    <a:pt x="2758082" y="3896"/>
                    <a:pt x="2765018" y="10832"/>
                  </a:cubicBezTo>
                  <a:cubicBezTo>
                    <a:pt x="2771953" y="17767"/>
                    <a:pt x="2775850" y="27174"/>
                    <a:pt x="2775850" y="36982"/>
                  </a:cubicBezTo>
                  <a:lnTo>
                    <a:pt x="2775850" y="207047"/>
                  </a:lnTo>
                  <a:cubicBezTo>
                    <a:pt x="2775850" y="227471"/>
                    <a:pt x="2759292" y="244029"/>
                    <a:pt x="2738867" y="244029"/>
                  </a:cubicBezTo>
                  <a:lnTo>
                    <a:pt x="36982" y="244029"/>
                  </a:lnTo>
                  <a:cubicBezTo>
                    <a:pt x="16558" y="244029"/>
                    <a:pt x="0" y="227471"/>
                    <a:pt x="0" y="207047"/>
                  </a:cubicBezTo>
                  <a:lnTo>
                    <a:pt x="0" y="36982"/>
                  </a:lnTo>
                  <a:cubicBezTo>
                    <a:pt x="0" y="16558"/>
                    <a:pt x="16558" y="0"/>
                    <a:pt x="36982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77585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18630" y="4183454"/>
            <a:ext cx="1100852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72512" y="1790788"/>
            <a:ext cx="116455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639203" y="2916890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  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5918423" y="2347984"/>
            <a:ext cx="87272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الجَري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63920" y="2975234"/>
            <a:ext cx="198048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الدَرَاجَة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3813" y="3602483"/>
            <a:ext cx="1800701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05508" y="201573"/>
            <a:ext cx="8142855" cy="48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كَمْ مَرَة</a:t>
            </a:r>
            <a:r>
              <a:rPr lang="ar-EG" sz="2906">
                <a:solidFill>
                  <a:srgbClr val="5CE1E6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  <a:r>
              <a:rPr lang="ar-EG" sz="2906">
                <a:solidFill>
                  <a:srgbClr val="14A0F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تُمَارِسِين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/ </a:t>
            </a:r>
            <a:r>
              <a:rPr lang="ar-EG" sz="2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تُمَارِسُ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هِوَيَتك؟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5072164" y="4150377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5783675" y="4172555"/>
            <a:ext cx="132076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القَدَم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16082" y="4854035"/>
            <a:ext cx="185594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المَضْرَب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59863" y="5425535"/>
            <a:ext cx="1368385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السَّلَة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11132" y="5997036"/>
            <a:ext cx="106584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الكَرَاتِيه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1054" y="2973112"/>
            <a:ext cx="100655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كُلَّ يَوم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8781" y="4219343"/>
            <a:ext cx="117109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كُلَّ شَهْر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737" y="3596227"/>
            <a:ext cx="142017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كُلَّ أُسْبُوع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5797" y="4788812"/>
            <a:ext cx="225706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مَرَة فِي الأُسْبُوع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3813" y="2417476"/>
            <a:ext cx="829951" cy="844375"/>
          </a:xfrm>
          <a:custGeom>
            <a:avLst/>
            <a:gdLst/>
            <a:ahLst/>
            <a:cxnLst/>
            <a:rect l="l" t="t" r="r" b="b"/>
            <a:pathLst>
              <a:path w="829951" h="844375">
                <a:moveTo>
                  <a:pt x="0" y="0"/>
                </a:moveTo>
                <a:lnTo>
                  <a:pt x="829951" y="0"/>
                </a:lnTo>
                <a:lnTo>
                  <a:pt x="829951" y="844375"/>
                </a:lnTo>
                <a:lnTo>
                  <a:pt x="0" y="844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8623551" y="3438236"/>
            <a:ext cx="813185" cy="839417"/>
          </a:xfrm>
          <a:custGeom>
            <a:avLst/>
            <a:gdLst/>
            <a:ahLst/>
            <a:cxnLst/>
            <a:rect l="l" t="t" r="r" b="b"/>
            <a:pathLst>
              <a:path w="813185" h="839417">
                <a:moveTo>
                  <a:pt x="813185" y="0"/>
                </a:moveTo>
                <a:lnTo>
                  <a:pt x="0" y="0"/>
                </a:lnTo>
                <a:lnTo>
                  <a:pt x="0" y="839417"/>
                </a:lnTo>
                <a:lnTo>
                  <a:pt x="813185" y="839417"/>
                </a:lnTo>
                <a:lnTo>
                  <a:pt x="81318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593813" y="4464054"/>
            <a:ext cx="792974" cy="421267"/>
          </a:xfrm>
          <a:custGeom>
            <a:avLst/>
            <a:gdLst/>
            <a:ahLst/>
            <a:cxnLst/>
            <a:rect l="l" t="t" r="r" b="b"/>
            <a:pathLst>
              <a:path w="792974" h="421267">
                <a:moveTo>
                  <a:pt x="0" y="0"/>
                </a:moveTo>
                <a:lnTo>
                  <a:pt x="792974" y="0"/>
                </a:lnTo>
                <a:lnTo>
                  <a:pt x="792974" y="421268"/>
                </a:lnTo>
                <a:lnTo>
                  <a:pt x="0" y="4212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623551" y="5206032"/>
            <a:ext cx="571242" cy="671063"/>
          </a:xfrm>
          <a:custGeom>
            <a:avLst/>
            <a:gdLst/>
            <a:ahLst/>
            <a:cxnLst/>
            <a:rect l="l" t="t" r="r" b="b"/>
            <a:pathLst>
              <a:path w="571242" h="671063">
                <a:moveTo>
                  <a:pt x="0" y="0"/>
                </a:moveTo>
                <a:lnTo>
                  <a:pt x="571242" y="0"/>
                </a:lnTo>
                <a:lnTo>
                  <a:pt x="571242" y="671062"/>
                </a:lnTo>
                <a:lnTo>
                  <a:pt x="0" y="671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014643" y="2356327"/>
            <a:ext cx="5579170" cy="3842654"/>
          </a:xfrm>
          <a:custGeom>
            <a:avLst/>
            <a:gdLst/>
            <a:ahLst/>
            <a:cxnLst/>
            <a:rect l="l" t="t" r="r" b="b"/>
            <a:pathLst>
              <a:path w="5579170" h="3842654">
                <a:moveTo>
                  <a:pt x="0" y="0"/>
                </a:moveTo>
                <a:lnTo>
                  <a:pt x="5579170" y="0"/>
                </a:lnTo>
                <a:lnTo>
                  <a:pt x="5579170" y="3842653"/>
                </a:lnTo>
                <a:lnTo>
                  <a:pt x="0" y="3842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497039" y="2350304"/>
            <a:ext cx="1015939" cy="3768552"/>
          </a:xfrm>
          <a:custGeom>
            <a:avLst/>
            <a:gdLst/>
            <a:ahLst/>
            <a:cxnLst/>
            <a:rect l="l" t="t" r="r" b="b"/>
            <a:pathLst>
              <a:path w="1015939" h="3768552">
                <a:moveTo>
                  <a:pt x="0" y="0"/>
                </a:moveTo>
                <a:lnTo>
                  <a:pt x="1015939" y="0"/>
                </a:lnTo>
                <a:lnTo>
                  <a:pt x="1015939" y="3768551"/>
                </a:lnTo>
                <a:lnTo>
                  <a:pt x="0" y="376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260754" y="3791270"/>
            <a:ext cx="1289284" cy="58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817"/>
              </a:lnSpc>
            </a:pPr>
            <a:r>
              <a:rPr lang="ar-EG" sz="344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أُمَارِسُ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97083" y="2689564"/>
            <a:ext cx="1447956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رُكُوب الخَيْل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50106" y="3528982"/>
            <a:ext cx="1614745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رُكُوب الدَرَاجَة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24778" y="4564258"/>
            <a:ext cx="992567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السِبَاحَة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74908" y="5439577"/>
            <a:ext cx="892306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الكَرَاتِيه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0351" y="6511302"/>
            <a:ext cx="6110883" cy="59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909"/>
              </a:lnSpc>
            </a:pPr>
            <a:r>
              <a:rPr lang="ar-EG" sz="35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 السِبَاحَةَ فِي مَسْبَح المَدْرَسَة.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45117" y="610275"/>
            <a:ext cx="7727400" cy="662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469"/>
              </a:lnSpc>
            </a:pPr>
            <a:r>
              <a:rPr lang="ar-EG" sz="3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أَيْنَ </a:t>
            </a:r>
            <a:r>
              <a:rPr lang="ar-EG" sz="3906">
                <a:solidFill>
                  <a:srgbClr val="14A0F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تُمَارِسُ</a:t>
            </a:r>
            <a:r>
              <a:rPr lang="ar-EG" sz="3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/ </a:t>
            </a:r>
            <a:r>
              <a:rPr lang="ar-EG" sz="3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تُمَارِسِين</a:t>
            </a:r>
            <a:r>
              <a:rPr lang="ar-EG" sz="3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..........؟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17896" y="2632009"/>
            <a:ext cx="372664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17896" y="3528982"/>
            <a:ext cx="372664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17896" y="4425954"/>
            <a:ext cx="372664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17896" y="5322927"/>
            <a:ext cx="372664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26910" y="2632009"/>
            <a:ext cx="745328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النَادِي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28413" y="4510731"/>
            <a:ext cx="1050795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المَدْرَسَة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61309" y="5492481"/>
            <a:ext cx="715344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البَيْت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12720" y="3528982"/>
            <a:ext cx="2082181" cy="37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48"/>
              </a:lnSpc>
            </a:pPr>
            <a:r>
              <a:rPr lang="ar-EG" sz="224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الحَدِيقَة العُمُومِيَة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259" y="1659566"/>
            <a:ext cx="3081434" cy="393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79"/>
              </a:lnSpc>
            </a:pPr>
            <a:r>
              <a:rPr lang="ar-EG" sz="234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كَم ْ مَرة </a:t>
            </a:r>
            <a:r>
              <a:rPr lang="ar-EG" sz="2342">
                <a:solidFill>
                  <a:srgbClr val="ED556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تُمَارِسِينهَا/</a:t>
            </a:r>
            <a:r>
              <a:rPr lang="ar-EG" sz="2342">
                <a:solidFill>
                  <a:srgbClr val="2DA2B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تُمَرِسُهَا</a:t>
            </a:r>
          </a:p>
        </p:txBody>
      </p:sp>
      <p:sp>
        <p:nvSpPr>
          <p:cNvPr id="24" name="Freeform 24"/>
          <p:cNvSpPr/>
          <p:nvPr/>
        </p:nvSpPr>
        <p:spPr>
          <a:xfrm>
            <a:off x="76503" y="2088854"/>
            <a:ext cx="3017142" cy="2188799"/>
          </a:xfrm>
          <a:custGeom>
            <a:avLst/>
            <a:gdLst/>
            <a:ahLst/>
            <a:cxnLst/>
            <a:rect l="l" t="t" r="r" b="b"/>
            <a:pathLst>
              <a:path w="3017142" h="2188799">
                <a:moveTo>
                  <a:pt x="0" y="0"/>
                </a:moveTo>
                <a:lnTo>
                  <a:pt x="3017142" y="0"/>
                </a:lnTo>
                <a:lnTo>
                  <a:pt x="3017142" y="2188799"/>
                </a:lnTo>
                <a:lnTo>
                  <a:pt x="0" y="21887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1201298" y="2214563"/>
            <a:ext cx="710727" cy="360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65"/>
              </a:lnSpc>
            </a:pPr>
            <a:r>
              <a:rPr lang="ar-EG" sz="211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يَوْم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3815" y="2632009"/>
            <a:ext cx="911679" cy="32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95"/>
              </a:lnSpc>
            </a:pPr>
            <a:r>
              <a:rPr lang="ar-EG" sz="192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أُسْبُوع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7096" y="3789646"/>
            <a:ext cx="751766" cy="32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95"/>
              </a:lnSpc>
            </a:pPr>
            <a:r>
              <a:rPr lang="ar-EG" sz="192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شَهر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5172" y="3117727"/>
            <a:ext cx="1448966" cy="32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95"/>
              </a:lnSpc>
            </a:pPr>
            <a:r>
              <a:rPr lang="ar-EG" sz="192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مَرَة فِي الأسْبُوع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93317" y="3408132"/>
            <a:ext cx="1692677" cy="32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95"/>
              </a:lnSpc>
            </a:pPr>
            <a:r>
              <a:rPr lang="ar-EG" sz="192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مَرَتَيْن فِي الأسْبُوع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89404" y="1104174"/>
            <a:ext cx="2337145" cy="1762597"/>
          </a:xfrm>
          <a:custGeom>
            <a:avLst/>
            <a:gdLst/>
            <a:ahLst/>
            <a:cxnLst/>
            <a:rect l="l" t="t" r="r" b="b"/>
            <a:pathLst>
              <a:path w="2337145" h="1762597">
                <a:moveTo>
                  <a:pt x="0" y="0"/>
                </a:moveTo>
                <a:lnTo>
                  <a:pt x="2337145" y="0"/>
                </a:lnTo>
                <a:lnTo>
                  <a:pt x="2337145" y="1762597"/>
                </a:lnTo>
                <a:lnTo>
                  <a:pt x="0" y="1762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83780" y="6139575"/>
            <a:ext cx="7748392" cy="1183269"/>
            <a:chOff x="0" y="0"/>
            <a:chExt cx="3193611" cy="4877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3611" cy="487701"/>
            </a:xfrm>
            <a:custGeom>
              <a:avLst/>
              <a:gdLst/>
              <a:ahLst/>
              <a:cxnLst/>
              <a:rect l="l" t="t" r="r" b="b"/>
              <a:pathLst>
                <a:path w="3193611" h="487701">
                  <a:moveTo>
                    <a:pt x="36969" y="0"/>
                  </a:moveTo>
                  <a:lnTo>
                    <a:pt x="3156642" y="0"/>
                  </a:lnTo>
                  <a:cubicBezTo>
                    <a:pt x="3166446" y="0"/>
                    <a:pt x="3175850" y="3895"/>
                    <a:pt x="3182783" y="10828"/>
                  </a:cubicBezTo>
                  <a:cubicBezTo>
                    <a:pt x="3189716" y="17761"/>
                    <a:pt x="3193611" y="27164"/>
                    <a:pt x="3193611" y="36969"/>
                  </a:cubicBezTo>
                  <a:lnTo>
                    <a:pt x="3193611" y="450732"/>
                  </a:lnTo>
                  <a:cubicBezTo>
                    <a:pt x="3193611" y="471150"/>
                    <a:pt x="3177059" y="487701"/>
                    <a:pt x="3156642" y="487701"/>
                  </a:cubicBezTo>
                  <a:lnTo>
                    <a:pt x="36969" y="487701"/>
                  </a:lnTo>
                  <a:cubicBezTo>
                    <a:pt x="16552" y="487701"/>
                    <a:pt x="0" y="471150"/>
                    <a:pt x="0" y="450732"/>
                  </a:cubicBezTo>
                  <a:lnTo>
                    <a:pt x="0" y="36969"/>
                  </a:lnTo>
                  <a:cubicBezTo>
                    <a:pt x="0" y="16552"/>
                    <a:pt x="16552" y="0"/>
                    <a:pt x="36969" y="0"/>
                  </a:cubicBezTo>
                  <a:close/>
                </a:path>
              </a:pathLst>
            </a:custGeom>
            <a:solidFill>
              <a:srgbClr val="FDE9D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93611" cy="516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63098" y="1734140"/>
            <a:ext cx="498762" cy="392775"/>
          </a:xfrm>
          <a:custGeom>
            <a:avLst/>
            <a:gdLst/>
            <a:ahLst/>
            <a:cxnLst/>
            <a:rect l="l" t="t" r="r" b="b"/>
            <a:pathLst>
              <a:path w="498762" h="392775">
                <a:moveTo>
                  <a:pt x="0" y="0"/>
                </a:moveTo>
                <a:lnTo>
                  <a:pt x="498763" y="0"/>
                </a:lnTo>
                <a:lnTo>
                  <a:pt x="498763" y="392775"/>
                </a:lnTo>
                <a:lnTo>
                  <a:pt x="0" y="392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704886" y="2240046"/>
            <a:ext cx="489920" cy="575248"/>
          </a:xfrm>
          <a:custGeom>
            <a:avLst/>
            <a:gdLst/>
            <a:ahLst/>
            <a:cxnLst/>
            <a:rect l="l" t="t" r="r" b="b"/>
            <a:pathLst>
              <a:path w="489920" h="575248">
                <a:moveTo>
                  <a:pt x="0" y="0"/>
                </a:moveTo>
                <a:lnTo>
                  <a:pt x="489919" y="0"/>
                </a:lnTo>
                <a:lnTo>
                  <a:pt x="489919" y="575248"/>
                </a:lnTo>
                <a:lnTo>
                  <a:pt x="0" y="575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054221" y="832336"/>
            <a:ext cx="541813" cy="559291"/>
          </a:xfrm>
          <a:custGeom>
            <a:avLst/>
            <a:gdLst/>
            <a:ahLst/>
            <a:cxnLst/>
            <a:rect l="l" t="t" r="r" b="b"/>
            <a:pathLst>
              <a:path w="541813" h="559291">
                <a:moveTo>
                  <a:pt x="0" y="0"/>
                </a:moveTo>
                <a:lnTo>
                  <a:pt x="541812" y="0"/>
                </a:lnTo>
                <a:lnTo>
                  <a:pt x="541812" y="559291"/>
                </a:lnTo>
                <a:lnTo>
                  <a:pt x="0" y="559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621803" y="573072"/>
            <a:ext cx="781353" cy="794933"/>
          </a:xfrm>
          <a:custGeom>
            <a:avLst/>
            <a:gdLst/>
            <a:ahLst/>
            <a:cxnLst/>
            <a:rect l="l" t="t" r="r" b="b"/>
            <a:pathLst>
              <a:path w="781353" h="794933">
                <a:moveTo>
                  <a:pt x="0" y="0"/>
                </a:moveTo>
                <a:lnTo>
                  <a:pt x="781353" y="0"/>
                </a:lnTo>
                <a:lnTo>
                  <a:pt x="781353" y="794933"/>
                </a:lnTo>
                <a:lnTo>
                  <a:pt x="0" y="7949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595399" y="1710490"/>
            <a:ext cx="508951" cy="50895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70023" y="1566063"/>
            <a:ext cx="505907" cy="50590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137686" y="3038221"/>
            <a:ext cx="785199" cy="899511"/>
          </a:xfrm>
          <a:custGeom>
            <a:avLst/>
            <a:gdLst/>
            <a:ahLst/>
            <a:cxnLst/>
            <a:rect l="l" t="t" r="r" b="b"/>
            <a:pathLst>
              <a:path w="785199" h="899511">
                <a:moveTo>
                  <a:pt x="0" y="0"/>
                </a:moveTo>
                <a:lnTo>
                  <a:pt x="785198" y="0"/>
                </a:lnTo>
                <a:lnTo>
                  <a:pt x="785198" y="899511"/>
                </a:lnTo>
                <a:lnTo>
                  <a:pt x="0" y="899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9075929" y="1088561"/>
            <a:ext cx="1460911" cy="1460911"/>
          </a:xfrm>
          <a:custGeom>
            <a:avLst/>
            <a:gdLst/>
            <a:ahLst/>
            <a:cxnLst/>
            <a:rect l="l" t="t" r="r" b="b"/>
            <a:pathLst>
              <a:path w="1460911" h="1460911">
                <a:moveTo>
                  <a:pt x="0" y="0"/>
                </a:moveTo>
                <a:lnTo>
                  <a:pt x="1460911" y="0"/>
                </a:lnTo>
                <a:lnTo>
                  <a:pt x="1460911" y="1460911"/>
                </a:lnTo>
                <a:lnTo>
                  <a:pt x="0" y="1460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55160" y="1200072"/>
            <a:ext cx="1460911" cy="1460911"/>
          </a:xfrm>
          <a:custGeom>
            <a:avLst/>
            <a:gdLst/>
            <a:ahLst/>
            <a:cxnLst/>
            <a:rect l="l" t="t" r="r" b="b"/>
            <a:pathLst>
              <a:path w="1460911" h="1460911">
                <a:moveTo>
                  <a:pt x="0" y="0"/>
                </a:moveTo>
                <a:lnTo>
                  <a:pt x="1460911" y="0"/>
                </a:lnTo>
                <a:lnTo>
                  <a:pt x="1460911" y="1460911"/>
                </a:lnTo>
                <a:lnTo>
                  <a:pt x="0" y="1460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2819191" y="3038221"/>
            <a:ext cx="4213863" cy="1288740"/>
          </a:xfrm>
          <a:custGeom>
            <a:avLst/>
            <a:gdLst/>
            <a:ahLst/>
            <a:cxnLst/>
            <a:rect l="l" t="t" r="r" b="b"/>
            <a:pathLst>
              <a:path w="4213863" h="1288740">
                <a:moveTo>
                  <a:pt x="0" y="0"/>
                </a:moveTo>
                <a:lnTo>
                  <a:pt x="4213863" y="0"/>
                </a:lnTo>
                <a:lnTo>
                  <a:pt x="4213863" y="1288739"/>
                </a:lnTo>
                <a:lnTo>
                  <a:pt x="0" y="12887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4586429" y="3336993"/>
            <a:ext cx="679387" cy="691195"/>
          </a:xfrm>
          <a:custGeom>
            <a:avLst/>
            <a:gdLst/>
            <a:ahLst/>
            <a:cxnLst/>
            <a:rect l="l" t="t" r="r" b="b"/>
            <a:pathLst>
              <a:path w="679387" h="691195">
                <a:moveTo>
                  <a:pt x="0" y="0"/>
                </a:moveTo>
                <a:lnTo>
                  <a:pt x="679387" y="0"/>
                </a:lnTo>
                <a:lnTo>
                  <a:pt x="679387" y="691195"/>
                </a:lnTo>
                <a:lnTo>
                  <a:pt x="0" y="6911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2819191" y="4326960"/>
            <a:ext cx="4213863" cy="1288740"/>
          </a:xfrm>
          <a:custGeom>
            <a:avLst/>
            <a:gdLst/>
            <a:ahLst/>
            <a:cxnLst/>
            <a:rect l="l" t="t" r="r" b="b"/>
            <a:pathLst>
              <a:path w="4213863" h="1288740">
                <a:moveTo>
                  <a:pt x="0" y="0"/>
                </a:moveTo>
                <a:lnTo>
                  <a:pt x="4213863" y="0"/>
                </a:lnTo>
                <a:lnTo>
                  <a:pt x="4213863" y="1288740"/>
                </a:lnTo>
                <a:lnTo>
                  <a:pt x="0" y="12887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208580" y="4326960"/>
            <a:ext cx="677868" cy="1046228"/>
          </a:xfrm>
          <a:custGeom>
            <a:avLst/>
            <a:gdLst/>
            <a:ahLst/>
            <a:cxnLst/>
            <a:rect l="l" t="t" r="r" b="b"/>
            <a:pathLst>
              <a:path w="677868" h="1046228">
                <a:moveTo>
                  <a:pt x="0" y="0"/>
                </a:moveTo>
                <a:lnTo>
                  <a:pt x="677868" y="0"/>
                </a:lnTo>
                <a:lnTo>
                  <a:pt x="677868" y="1046228"/>
                </a:lnTo>
                <a:lnTo>
                  <a:pt x="0" y="1046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4529738" y="4487350"/>
            <a:ext cx="792768" cy="930843"/>
          </a:xfrm>
          <a:custGeom>
            <a:avLst/>
            <a:gdLst/>
            <a:ahLst/>
            <a:cxnLst/>
            <a:rect l="l" t="t" r="r" b="b"/>
            <a:pathLst>
              <a:path w="792768" h="930843">
                <a:moveTo>
                  <a:pt x="0" y="0"/>
                </a:moveTo>
                <a:lnTo>
                  <a:pt x="792768" y="0"/>
                </a:lnTo>
                <a:lnTo>
                  <a:pt x="792768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2075982" y="1566063"/>
            <a:ext cx="828468" cy="804650"/>
          </a:xfrm>
          <a:custGeom>
            <a:avLst/>
            <a:gdLst/>
            <a:ahLst/>
            <a:cxnLst/>
            <a:rect l="l" t="t" r="r" b="b"/>
            <a:pathLst>
              <a:path w="828468" h="804650">
                <a:moveTo>
                  <a:pt x="0" y="0"/>
                </a:moveTo>
                <a:lnTo>
                  <a:pt x="828468" y="0"/>
                </a:lnTo>
                <a:lnTo>
                  <a:pt x="828468" y="804650"/>
                </a:lnTo>
                <a:lnTo>
                  <a:pt x="0" y="8046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2347885" y="2380536"/>
            <a:ext cx="392145" cy="657685"/>
          </a:xfrm>
          <a:custGeom>
            <a:avLst/>
            <a:gdLst/>
            <a:ahLst/>
            <a:cxnLst/>
            <a:rect l="l" t="t" r="r" b="b"/>
            <a:pathLst>
              <a:path w="392145" h="657685">
                <a:moveTo>
                  <a:pt x="0" y="0"/>
                </a:moveTo>
                <a:lnTo>
                  <a:pt x="392145" y="0"/>
                </a:lnTo>
                <a:lnTo>
                  <a:pt x="392145" y="657685"/>
                </a:lnTo>
                <a:lnTo>
                  <a:pt x="0" y="657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4998865" y="1775898"/>
            <a:ext cx="718222" cy="3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14"/>
              </a:lnSpc>
            </a:pPr>
            <a:r>
              <a:rPr lang="ar-EG" sz="2152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26549" y="932439"/>
            <a:ext cx="1143338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526549" y="1750985"/>
            <a:ext cx="1178337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المَضْرَب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56951" y="2528480"/>
            <a:ext cx="682532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الكَارَتِيه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40030" y="6433712"/>
            <a:ext cx="523589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480"/>
              </a:lnSpc>
            </a:pPr>
            <a:r>
              <a:rPr lang="ar-EG" sz="3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أُمَارِسُ كُرَةُ المَضْرَب كُلَّ أُسْبُوع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19607" y="1047020"/>
            <a:ext cx="1257504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الدَرَاجَة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13975" y="1785423"/>
            <a:ext cx="868767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السَلَة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97992" y="2489570"/>
            <a:ext cx="554169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الجَرْي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86857" y="1073881"/>
            <a:ext cx="639055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يَوم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089839" y="1554597"/>
            <a:ext cx="1433091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مَرَة فِي الأٍسْبُوع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400441" y="1937843"/>
            <a:ext cx="811887" cy="57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6"/>
              </a:lnSpc>
            </a:pPr>
            <a:r>
              <a:rPr lang="ar-EG" sz="17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مَرَتَين فِي</a:t>
            </a:r>
          </a:p>
          <a:p>
            <a:pPr algn="ctr" rtl="1">
              <a:lnSpc>
                <a:spcPts val="2386"/>
              </a:lnSpc>
            </a:pPr>
            <a:r>
              <a:rPr lang="ar-EG" sz="17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الأُسْبُوع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3836" y="1271712"/>
            <a:ext cx="743559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شَهْر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17198" y="1696040"/>
            <a:ext cx="1003243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الصَبَاح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95085" y="2181342"/>
            <a:ext cx="981060" cy="32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6"/>
              </a:lnSpc>
            </a:pPr>
            <a:r>
              <a:rPr lang="ar-EG" sz="19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المَسَاء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932138" y="3412925"/>
            <a:ext cx="856566" cy="4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94"/>
              </a:lnSpc>
            </a:pPr>
            <a:r>
              <a:rPr lang="ar-EG" sz="256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12538" y="3410613"/>
            <a:ext cx="985869" cy="44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35"/>
              </a:lnSpc>
            </a:pPr>
            <a:r>
              <a:rPr lang="ar-EG" sz="252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شَهْر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32138" y="4709999"/>
            <a:ext cx="856566" cy="4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94"/>
              </a:lnSpc>
            </a:pPr>
            <a:r>
              <a:rPr lang="ar-EG" sz="256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919676" y="4597537"/>
            <a:ext cx="1078730" cy="775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70"/>
              </a:lnSpc>
            </a:pPr>
            <a:r>
              <a:rPr lang="ar-EG" sz="226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مَرَتَين فِي</a:t>
            </a:r>
          </a:p>
          <a:p>
            <a:pPr algn="ctr" rtl="1">
              <a:lnSpc>
                <a:spcPts val="3170"/>
              </a:lnSpc>
            </a:pPr>
            <a:r>
              <a:rPr lang="ar-EG" sz="226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الأُسْبُوع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44003" y="199685"/>
            <a:ext cx="8142855" cy="48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كَمْ مَرَة </a:t>
            </a:r>
            <a:r>
              <a:rPr lang="ar-EG" sz="2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تُمَارِسِين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/ </a:t>
            </a:r>
            <a:r>
              <a:rPr lang="ar-EG" sz="2906">
                <a:solidFill>
                  <a:srgbClr val="2DA2B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تُمَارِسُ 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هِوَيَتك؟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32864" y="583800"/>
          <a:ext cx="10050221" cy="6840076"/>
        </p:xfrm>
        <a:graphic>
          <a:graphicData uri="http://schemas.openxmlformats.org/drawingml/2006/table">
            <a:tbl>
              <a:tblPr/>
              <a:tblGrid>
                <a:gridCol w="1005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0076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966218" y="1019384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2625506" y="136676"/>
            <a:ext cx="7745605" cy="680927"/>
            <a:chOff x="0" y="0"/>
            <a:chExt cx="2775850" cy="2440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75850" cy="244029"/>
            </a:xfrm>
            <a:custGeom>
              <a:avLst/>
              <a:gdLst/>
              <a:ahLst/>
              <a:cxnLst/>
              <a:rect l="l" t="t" r="r" b="b"/>
              <a:pathLst>
                <a:path w="2775850" h="244029">
                  <a:moveTo>
                    <a:pt x="36982" y="0"/>
                  </a:moveTo>
                  <a:lnTo>
                    <a:pt x="2738867" y="0"/>
                  </a:lnTo>
                  <a:cubicBezTo>
                    <a:pt x="2748676" y="0"/>
                    <a:pt x="2758082" y="3896"/>
                    <a:pt x="2765018" y="10832"/>
                  </a:cubicBezTo>
                  <a:cubicBezTo>
                    <a:pt x="2771953" y="17767"/>
                    <a:pt x="2775850" y="27174"/>
                    <a:pt x="2775850" y="36982"/>
                  </a:cubicBezTo>
                  <a:lnTo>
                    <a:pt x="2775850" y="207047"/>
                  </a:lnTo>
                  <a:cubicBezTo>
                    <a:pt x="2775850" y="227471"/>
                    <a:pt x="2759292" y="244029"/>
                    <a:pt x="2738867" y="244029"/>
                  </a:cubicBezTo>
                  <a:lnTo>
                    <a:pt x="36982" y="244029"/>
                  </a:lnTo>
                  <a:cubicBezTo>
                    <a:pt x="16558" y="244029"/>
                    <a:pt x="0" y="227471"/>
                    <a:pt x="0" y="207047"/>
                  </a:cubicBezTo>
                  <a:lnTo>
                    <a:pt x="0" y="36982"/>
                  </a:lnTo>
                  <a:cubicBezTo>
                    <a:pt x="0" y="16558"/>
                    <a:pt x="16558" y="0"/>
                    <a:pt x="36982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77585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012684" y="3519436"/>
            <a:ext cx="1100852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66566" y="1126770"/>
            <a:ext cx="116455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706338" y="1250503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  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5812477" y="1683966"/>
            <a:ext cx="87272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الجَري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7974" y="2311216"/>
            <a:ext cx="198048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الدَرَاجَة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47867" y="2938465"/>
            <a:ext cx="1800701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49145" y="204002"/>
            <a:ext cx="8142855" cy="48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069"/>
              </a:lnSpc>
            </a:pP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مَعَ مِنُ</a:t>
            </a:r>
            <a:r>
              <a:rPr lang="ar-EG" sz="2906">
                <a:solidFill>
                  <a:srgbClr val="13D7F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  <a:r>
              <a:rPr lang="ar-EG" sz="2906">
                <a:solidFill>
                  <a:srgbClr val="14A0F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تُمَارِسُ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/ </a:t>
            </a:r>
            <a:r>
              <a:rPr lang="ar-EG" sz="290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تُمَارِسِين</a:t>
            </a:r>
            <a:r>
              <a:rPr lang="ar-EG" sz="29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...........؟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4966218" y="3486359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5677729" y="3508537"/>
            <a:ext cx="132076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القَدَم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10136" y="4190017"/>
            <a:ext cx="185594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المَضْرَب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53917" y="4761517"/>
            <a:ext cx="1368385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السَّلَة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05186" y="5333018"/>
            <a:ext cx="106584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الكَرَاتِيه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3306" y="1350608"/>
            <a:ext cx="47244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أَبِي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52346" y="2535054"/>
            <a:ext cx="59436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أَخِي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5793" y="1907804"/>
            <a:ext cx="56995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أُمِِّي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5793" y="3162303"/>
            <a:ext cx="73640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أُخْتِي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43108" y="3270833"/>
            <a:ext cx="442555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مَعَ</a:t>
            </a:r>
          </a:p>
        </p:txBody>
      </p:sp>
      <p:graphicFrame>
        <p:nvGraphicFramePr>
          <p:cNvPr id="24" name="Table 24"/>
          <p:cNvGraphicFramePr>
            <a:graphicFrameLocks noGrp="1"/>
          </p:cNvGraphicFramePr>
          <p:nvPr/>
        </p:nvGraphicFramePr>
        <p:xfrm>
          <a:off x="706338" y="3717478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  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Box 25"/>
          <p:cNvSpPr txBox="1"/>
          <p:nvPr/>
        </p:nvSpPr>
        <p:spPr>
          <a:xfrm>
            <a:off x="1630701" y="3774628"/>
            <a:ext cx="71651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جَدِّي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60918" y="4327079"/>
            <a:ext cx="821293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جَدَتِي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1667" y="4903341"/>
            <a:ext cx="112954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صَدِيقِي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8201" y="5531991"/>
            <a:ext cx="127158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صَدِيقِتِي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4847" y="489926"/>
            <a:ext cx="3214927" cy="3167271"/>
          </a:xfrm>
          <a:custGeom>
            <a:avLst/>
            <a:gdLst/>
            <a:ahLst/>
            <a:cxnLst/>
            <a:rect l="l" t="t" r="r" b="b"/>
            <a:pathLst>
              <a:path w="3214927" h="3167271">
                <a:moveTo>
                  <a:pt x="0" y="0"/>
                </a:moveTo>
                <a:lnTo>
                  <a:pt x="3214926" y="0"/>
                </a:lnTo>
                <a:lnTo>
                  <a:pt x="3214926" y="3167271"/>
                </a:lnTo>
                <a:lnTo>
                  <a:pt x="0" y="316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51145" y="890150"/>
            <a:ext cx="361498" cy="368406"/>
          </a:xfrm>
          <a:custGeom>
            <a:avLst/>
            <a:gdLst/>
            <a:ahLst/>
            <a:cxnLst/>
            <a:rect l="l" t="t" r="r" b="b"/>
            <a:pathLst>
              <a:path w="361498" h="368406">
                <a:moveTo>
                  <a:pt x="0" y="0"/>
                </a:moveTo>
                <a:lnTo>
                  <a:pt x="361498" y="0"/>
                </a:lnTo>
                <a:lnTo>
                  <a:pt x="361498" y="368405"/>
                </a:lnTo>
                <a:lnTo>
                  <a:pt x="0" y="368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840623" y="1211745"/>
            <a:ext cx="381776" cy="257516"/>
          </a:xfrm>
          <a:custGeom>
            <a:avLst/>
            <a:gdLst/>
            <a:ahLst/>
            <a:cxnLst/>
            <a:rect l="l" t="t" r="r" b="b"/>
            <a:pathLst>
              <a:path w="381776" h="257516">
                <a:moveTo>
                  <a:pt x="0" y="0"/>
                </a:moveTo>
                <a:lnTo>
                  <a:pt x="381775" y="0"/>
                </a:lnTo>
                <a:lnTo>
                  <a:pt x="381775" y="257516"/>
                </a:lnTo>
                <a:lnTo>
                  <a:pt x="0" y="257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207653" y="1140862"/>
            <a:ext cx="250717" cy="399283"/>
          </a:xfrm>
          <a:custGeom>
            <a:avLst/>
            <a:gdLst/>
            <a:ahLst/>
            <a:cxnLst/>
            <a:rect l="l" t="t" r="r" b="b"/>
            <a:pathLst>
              <a:path w="250717" h="399283">
                <a:moveTo>
                  <a:pt x="0" y="0"/>
                </a:moveTo>
                <a:lnTo>
                  <a:pt x="250716" y="0"/>
                </a:lnTo>
                <a:lnTo>
                  <a:pt x="250716" y="399283"/>
                </a:lnTo>
                <a:lnTo>
                  <a:pt x="0" y="399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491687" y="1728620"/>
            <a:ext cx="307975" cy="392097"/>
          </a:xfrm>
          <a:custGeom>
            <a:avLst/>
            <a:gdLst/>
            <a:ahLst/>
            <a:cxnLst/>
            <a:rect l="l" t="t" r="r" b="b"/>
            <a:pathLst>
              <a:path w="307975" h="392097">
                <a:moveTo>
                  <a:pt x="0" y="0"/>
                </a:moveTo>
                <a:lnTo>
                  <a:pt x="307974" y="0"/>
                </a:lnTo>
                <a:lnTo>
                  <a:pt x="307974" y="392097"/>
                </a:lnTo>
                <a:lnTo>
                  <a:pt x="0" y="392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556875" y="1695565"/>
            <a:ext cx="212793" cy="466396"/>
          </a:xfrm>
          <a:custGeom>
            <a:avLst/>
            <a:gdLst/>
            <a:ahLst/>
            <a:cxnLst/>
            <a:rect l="l" t="t" r="r" b="b"/>
            <a:pathLst>
              <a:path w="212793" h="466396">
                <a:moveTo>
                  <a:pt x="0" y="0"/>
                </a:moveTo>
                <a:lnTo>
                  <a:pt x="212793" y="0"/>
                </a:lnTo>
                <a:lnTo>
                  <a:pt x="212793" y="466396"/>
                </a:lnTo>
                <a:lnTo>
                  <a:pt x="0" y="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396750" y="2407542"/>
            <a:ext cx="372918" cy="427209"/>
          </a:xfrm>
          <a:custGeom>
            <a:avLst/>
            <a:gdLst/>
            <a:ahLst/>
            <a:cxnLst/>
            <a:rect l="l" t="t" r="r" b="b"/>
            <a:pathLst>
              <a:path w="372918" h="427209">
                <a:moveTo>
                  <a:pt x="0" y="0"/>
                </a:moveTo>
                <a:lnTo>
                  <a:pt x="372918" y="0"/>
                </a:lnTo>
                <a:lnTo>
                  <a:pt x="372918" y="427209"/>
                </a:lnTo>
                <a:lnTo>
                  <a:pt x="0" y="4272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645674" y="2424546"/>
            <a:ext cx="237116" cy="410205"/>
          </a:xfrm>
          <a:custGeom>
            <a:avLst/>
            <a:gdLst/>
            <a:ahLst/>
            <a:cxnLst/>
            <a:rect l="l" t="t" r="r" b="b"/>
            <a:pathLst>
              <a:path w="237116" h="410205">
                <a:moveTo>
                  <a:pt x="0" y="0"/>
                </a:moveTo>
                <a:lnTo>
                  <a:pt x="237116" y="0"/>
                </a:lnTo>
                <a:lnTo>
                  <a:pt x="237116" y="410205"/>
                </a:lnTo>
                <a:lnTo>
                  <a:pt x="0" y="410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48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172621" y="2834751"/>
            <a:ext cx="346666" cy="433332"/>
          </a:xfrm>
          <a:custGeom>
            <a:avLst/>
            <a:gdLst/>
            <a:ahLst/>
            <a:cxnLst/>
            <a:rect l="l" t="t" r="r" b="b"/>
            <a:pathLst>
              <a:path w="346666" h="433332">
                <a:moveTo>
                  <a:pt x="0" y="0"/>
                </a:moveTo>
                <a:lnTo>
                  <a:pt x="346666" y="0"/>
                </a:lnTo>
                <a:lnTo>
                  <a:pt x="346666" y="433332"/>
                </a:lnTo>
                <a:lnTo>
                  <a:pt x="0" y="433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868575" y="2834751"/>
            <a:ext cx="303167" cy="459344"/>
          </a:xfrm>
          <a:custGeom>
            <a:avLst/>
            <a:gdLst/>
            <a:ahLst/>
            <a:cxnLst/>
            <a:rect l="l" t="t" r="r" b="b"/>
            <a:pathLst>
              <a:path w="303167" h="459344">
                <a:moveTo>
                  <a:pt x="0" y="0"/>
                </a:moveTo>
                <a:lnTo>
                  <a:pt x="303167" y="0"/>
                </a:lnTo>
                <a:lnTo>
                  <a:pt x="303167" y="459344"/>
                </a:lnTo>
                <a:lnTo>
                  <a:pt x="0" y="4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080091" y="406730"/>
            <a:ext cx="3833807" cy="2781253"/>
          </a:xfrm>
          <a:custGeom>
            <a:avLst/>
            <a:gdLst/>
            <a:ahLst/>
            <a:cxnLst/>
            <a:rect l="l" t="t" r="r" b="b"/>
            <a:pathLst>
              <a:path w="3833807" h="2781253">
                <a:moveTo>
                  <a:pt x="0" y="0"/>
                </a:moveTo>
                <a:lnTo>
                  <a:pt x="3833807" y="0"/>
                </a:lnTo>
                <a:lnTo>
                  <a:pt x="3833807" y="2781252"/>
                </a:lnTo>
                <a:lnTo>
                  <a:pt x="0" y="27812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650212" y="768994"/>
            <a:ext cx="931906" cy="495075"/>
          </a:xfrm>
          <a:custGeom>
            <a:avLst/>
            <a:gdLst/>
            <a:ahLst/>
            <a:cxnLst/>
            <a:rect l="l" t="t" r="r" b="b"/>
            <a:pathLst>
              <a:path w="931906" h="495075">
                <a:moveTo>
                  <a:pt x="0" y="0"/>
                </a:moveTo>
                <a:lnTo>
                  <a:pt x="931906" y="0"/>
                </a:lnTo>
                <a:lnTo>
                  <a:pt x="931906" y="495075"/>
                </a:lnTo>
                <a:lnTo>
                  <a:pt x="0" y="4950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2526792" y="2407542"/>
            <a:ext cx="470202" cy="587753"/>
          </a:xfrm>
          <a:custGeom>
            <a:avLst/>
            <a:gdLst/>
            <a:ahLst/>
            <a:cxnLst/>
            <a:rect l="l" t="t" r="r" b="b"/>
            <a:pathLst>
              <a:path w="470202" h="587753">
                <a:moveTo>
                  <a:pt x="0" y="0"/>
                </a:moveTo>
                <a:lnTo>
                  <a:pt x="470202" y="0"/>
                </a:lnTo>
                <a:lnTo>
                  <a:pt x="470202" y="587752"/>
                </a:lnTo>
                <a:lnTo>
                  <a:pt x="0" y="5877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9466900" y="412687"/>
            <a:ext cx="1182929" cy="1021099"/>
            <a:chOff x="0" y="0"/>
            <a:chExt cx="423935" cy="3659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3935" cy="365939"/>
            </a:xfrm>
            <a:custGeom>
              <a:avLst/>
              <a:gdLst/>
              <a:ahLst/>
              <a:cxnLst/>
              <a:rect l="l" t="t" r="r" b="b"/>
              <a:pathLst>
                <a:path w="423935" h="365939">
                  <a:moveTo>
                    <a:pt x="182969" y="0"/>
                  </a:moveTo>
                  <a:lnTo>
                    <a:pt x="240966" y="0"/>
                  </a:lnTo>
                  <a:cubicBezTo>
                    <a:pt x="289492" y="0"/>
                    <a:pt x="336031" y="19277"/>
                    <a:pt x="370345" y="53591"/>
                  </a:cubicBezTo>
                  <a:cubicBezTo>
                    <a:pt x="404658" y="87904"/>
                    <a:pt x="423935" y="134443"/>
                    <a:pt x="423935" y="182969"/>
                  </a:cubicBezTo>
                  <a:lnTo>
                    <a:pt x="423935" y="182969"/>
                  </a:lnTo>
                  <a:cubicBezTo>
                    <a:pt x="423935" y="231496"/>
                    <a:pt x="404658" y="278035"/>
                    <a:pt x="370345" y="312348"/>
                  </a:cubicBezTo>
                  <a:cubicBezTo>
                    <a:pt x="336031" y="346662"/>
                    <a:pt x="289492" y="365939"/>
                    <a:pt x="240966" y="365939"/>
                  </a:cubicBezTo>
                  <a:lnTo>
                    <a:pt x="182969" y="365939"/>
                  </a:lnTo>
                  <a:cubicBezTo>
                    <a:pt x="134443" y="365939"/>
                    <a:pt x="87904" y="346662"/>
                    <a:pt x="53591" y="312348"/>
                  </a:cubicBezTo>
                  <a:cubicBezTo>
                    <a:pt x="19277" y="278035"/>
                    <a:pt x="0" y="231496"/>
                    <a:pt x="0" y="182969"/>
                  </a:cubicBezTo>
                  <a:lnTo>
                    <a:pt x="0" y="182969"/>
                  </a:lnTo>
                  <a:cubicBezTo>
                    <a:pt x="0" y="134443"/>
                    <a:pt x="19277" y="87904"/>
                    <a:pt x="53591" y="53591"/>
                  </a:cubicBezTo>
                  <a:cubicBezTo>
                    <a:pt x="87904" y="19277"/>
                    <a:pt x="134443" y="0"/>
                    <a:pt x="182969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23935" cy="394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8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886574" y="477290"/>
            <a:ext cx="598896" cy="924341"/>
          </a:xfrm>
          <a:custGeom>
            <a:avLst/>
            <a:gdLst/>
            <a:ahLst/>
            <a:cxnLst/>
            <a:rect l="l" t="t" r="r" b="b"/>
            <a:pathLst>
              <a:path w="598896" h="924341">
                <a:moveTo>
                  <a:pt x="0" y="0"/>
                </a:moveTo>
                <a:lnTo>
                  <a:pt x="598896" y="0"/>
                </a:lnTo>
                <a:lnTo>
                  <a:pt x="598896" y="924341"/>
                </a:lnTo>
                <a:lnTo>
                  <a:pt x="0" y="9243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9550901" y="1817537"/>
            <a:ext cx="1182929" cy="1021099"/>
            <a:chOff x="0" y="0"/>
            <a:chExt cx="423935" cy="3659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3935" cy="365939"/>
            </a:xfrm>
            <a:custGeom>
              <a:avLst/>
              <a:gdLst/>
              <a:ahLst/>
              <a:cxnLst/>
              <a:rect l="l" t="t" r="r" b="b"/>
              <a:pathLst>
                <a:path w="423935" h="365939">
                  <a:moveTo>
                    <a:pt x="182969" y="0"/>
                  </a:moveTo>
                  <a:lnTo>
                    <a:pt x="240966" y="0"/>
                  </a:lnTo>
                  <a:cubicBezTo>
                    <a:pt x="289492" y="0"/>
                    <a:pt x="336031" y="19277"/>
                    <a:pt x="370345" y="53591"/>
                  </a:cubicBezTo>
                  <a:cubicBezTo>
                    <a:pt x="404658" y="87904"/>
                    <a:pt x="423935" y="134443"/>
                    <a:pt x="423935" y="182969"/>
                  </a:cubicBezTo>
                  <a:lnTo>
                    <a:pt x="423935" y="182969"/>
                  </a:lnTo>
                  <a:cubicBezTo>
                    <a:pt x="423935" y="231496"/>
                    <a:pt x="404658" y="278035"/>
                    <a:pt x="370345" y="312348"/>
                  </a:cubicBezTo>
                  <a:cubicBezTo>
                    <a:pt x="336031" y="346662"/>
                    <a:pt x="289492" y="365939"/>
                    <a:pt x="240966" y="365939"/>
                  </a:cubicBezTo>
                  <a:lnTo>
                    <a:pt x="182969" y="365939"/>
                  </a:lnTo>
                  <a:cubicBezTo>
                    <a:pt x="134443" y="365939"/>
                    <a:pt x="87904" y="346662"/>
                    <a:pt x="53591" y="312348"/>
                  </a:cubicBezTo>
                  <a:cubicBezTo>
                    <a:pt x="19277" y="278035"/>
                    <a:pt x="0" y="231496"/>
                    <a:pt x="0" y="182969"/>
                  </a:cubicBezTo>
                  <a:lnTo>
                    <a:pt x="0" y="182969"/>
                  </a:lnTo>
                  <a:cubicBezTo>
                    <a:pt x="0" y="134443"/>
                    <a:pt x="19277" y="87904"/>
                    <a:pt x="53591" y="53591"/>
                  </a:cubicBezTo>
                  <a:cubicBezTo>
                    <a:pt x="87904" y="19277"/>
                    <a:pt x="134443" y="0"/>
                    <a:pt x="182969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23935" cy="394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8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665748" y="1728620"/>
            <a:ext cx="953235" cy="1092011"/>
          </a:xfrm>
          <a:custGeom>
            <a:avLst/>
            <a:gdLst/>
            <a:ahLst/>
            <a:cxnLst/>
            <a:rect l="l" t="t" r="r" b="b"/>
            <a:pathLst>
              <a:path w="953235" h="1092011">
                <a:moveTo>
                  <a:pt x="0" y="0"/>
                </a:moveTo>
                <a:lnTo>
                  <a:pt x="953235" y="0"/>
                </a:lnTo>
                <a:lnTo>
                  <a:pt x="953235" y="1092011"/>
                </a:lnTo>
                <a:lnTo>
                  <a:pt x="0" y="1092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330342" y="4125854"/>
            <a:ext cx="5546777" cy="1573898"/>
          </a:xfrm>
          <a:custGeom>
            <a:avLst/>
            <a:gdLst/>
            <a:ahLst/>
            <a:cxnLst/>
            <a:rect l="l" t="t" r="r" b="b"/>
            <a:pathLst>
              <a:path w="5546777" h="1573898">
                <a:moveTo>
                  <a:pt x="0" y="0"/>
                </a:moveTo>
                <a:lnTo>
                  <a:pt x="5546777" y="0"/>
                </a:lnTo>
                <a:lnTo>
                  <a:pt x="5546777" y="1573898"/>
                </a:lnTo>
                <a:lnTo>
                  <a:pt x="0" y="15738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9458173" y="5031928"/>
            <a:ext cx="1182929" cy="1021099"/>
            <a:chOff x="0" y="0"/>
            <a:chExt cx="423935" cy="36593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3935" cy="365939"/>
            </a:xfrm>
            <a:custGeom>
              <a:avLst/>
              <a:gdLst/>
              <a:ahLst/>
              <a:cxnLst/>
              <a:rect l="l" t="t" r="r" b="b"/>
              <a:pathLst>
                <a:path w="423935" h="365939">
                  <a:moveTo>
                    <a:pt x="182969" y="0"/>
                  </a:moveTo>
                  <a:lnTo>
                    <a:pt x="240966" y="0"/>
                  </a:lnTo>
                  <a:cubicBezTo>
                    <a:pt x="289492" y="0"/>
                    <a:pt x="336031" y="19277"/>
                    <a:pt x="370345" y="53591"/>
                  </a:cubicBezTo>
                  <a:cubicBezTo>
                    <a:pt x="404658" y="87904"/>
                    <a:pt x="423935" y="134443"/>
                    <a:pt x="423935" y="182969"/>
                  </a:cubicBezTo>
                  <a:lnTo>
                    <a:pt x="423935" y="182969"/>
                  </a:lnTo>
                  <a:cubicBezTo>
                    <a:pt x="423935" y="231496"/>
                    <a:pt x="404658" y="278035"/>
                    <a:pt x="370345" y="312348"/>
                  </a:cubicBezTo>
                  <a:cubicBezTo>
                    <a:pt x="336031" y="346662"/>
                    <a:pt x="289492" y="365939"/>
                    <a:pt x="240966" y="365939"/>
                  </a:cubicBezTo>
                  <a:lnTo>
                    <a:pt x="182969" y="365939"/>
                  </a:lnTo>
                  <a:cubicBezTo>
                    <a:pt x="134443" y="365939"/>
                    <a:pt x="87904" y="346662"/>
                    <a:pt x="53591" y="312348"/>
                  </a:cubicBezTo>
                  <a:cubicBezTo>
                    <a:pt x="19277" y="278035"/>
                    <a:pt x="0" y="231496"/>
                    <a:pt x="0" y="182969"/>
                  </a:cubicBezTo>
                  <a:lnTo>
                    <a:pt x="0" y="182969"/>
                  </a:lnTo>
                  <a:cubicBezTo>
                    <a:pt x="0" y="134443"/>
                    <a:pt x="19277" y="87904"/>
                    <a:pt x="53591" y="53591"/>
                  </a:cubicBezTo>
                  <a:cubicBezTo>
                    <a:pt x="87904" y="19277"/>
                    <a:pt x="134443" y="0"/>
                    <a:pt x="182969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423935" cy="394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8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449445" y="5148031"/>
            <a:ext cx="1200385" cy="821852"/>
          </a:xfrm>
          <a:custGeom>
            <a:avLst/>
            <a:gdLst/>
            <a:ahLst/>
            <a:cxnLst/>
            <a:rect l="l" t="t" r="r" b="b"/>
            <a:pathLst>
              <a:path w="1200385" h="821852">
                <a:moveTo>
                  <a:pt x="0" y="0"/>
                </a:moveTo>
                <a:lnTo>
                  <a:pt x="1200385" y="0"/>
                </a:lnTo>
                <a:lnTo>
                  <a:pt x="1200385" y="821853"/>
                </a:lnTo>
                <a:lnTo>
                  <a:pt x="0" y="8218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108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170174" y="5836989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8"/>
                </a:lnTo>
                <a:lnTo>
                  <a:pt x="0" y="11699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3990523" y="5836989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8"/>
                </a:lnTo>
                <a:lnTo>
                  <a:pt x="0" y="11699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4115131" y="5969884"/>
            <a:ext cx="532877" cy="492467"/>
          </a:xfrm>
          <a:custGeom>
            <a:avLst/>
            <a:gdLst/>
            <a:ahLst/>
            <a:cxnLst/>
            <a:rect l="l" t="t" r="r" b="b"/>
            <a:pathLst>
              <a:path w="532877" h="492467">
                <a:moveTo>
                  <a:pt x="0" y="0"/>
                </a:moveTo>
                <a:lnTo>
                  <a:pt x="532877" y="0"/>
                </a:lnTo>
                <a:lnTo>
                  <a:pt x="532877" y="492467"/>
                </a:lnTo>
                <a:lnTo>
                  <a:pt x="0" y="49246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428441" y="6117437"/>
            <a:ext cx="301151" cy="380002"/>
          </a:xfrm>
          <a:custGeom>
            <a:avLst/>
            <a:gdLst/>
            <a:ahLst/>
            <a:cxnLst/>
            <a:rect l="l" t="t" r="r" b="b"/>
            <a:pathLst>
              <a:path w="301151" h="380002">
                <a:moveTo>
                  <a:pt x="0" y="0"/>
                </a:moveTo>
                <a:lnTo>
                  <a:pt x="301151" y="0"/>
                </a:lnTo>
                <a:lnTo>
                  <a:pt x="301151" y="380001"/>
                </a:lnTo>
                <a:lnTo>
                  <a:pt x="0" y="38000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5439578" y="3186407"/>
            <a:ext cx="1162443" cy="941579"/>
          </a:xfrm>
          <a:custGeom>
            <a:avLst/>
            <a:gdLst/>
            <a:ahLst/>
            <a:cxnLst/>
            <a:rect l="l" t="t" r="r" b="b"/>
            <a:pathLst>
              <a:path w="1162443" h="941579">
                <a:moveTo>
                  <a:pt x="0" y="0"/>
                </a:moveTo>
                <a:lnTo>
                  <a:pt x="1162442" y="0"/>
                </a:lnTo>
                <a:lnTo>
                  <a:pt x="1162442" y="941579"/>
                </a:lnTo>
                <a:lnTo>
                  <a:pt x="0" y="9415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4145457" y="3187982"/>
            <a:ext cx="1162443" cy="941579"/>
          </a:xfrm>
          <a:custGeom>
            <a:avLst/>
            <a:gdLst/>
            <a:ahLst/>
            <a:cxnLst/>
            <a:rect l="l" t="t" r="r" b="b"/>
            <a:pathLst>
              <a:path w="1162443" h="941579">
                <a:moveTo>
                  <a:pt x="0" y="0"/>
                </a:moveTo>
                <a:lnTo>
                  <a:pt x="1162443" y="0"/>
                </a:lnTo>
                <a:lnTo>
                  <a:pt x="1162443" y="941579"/>
                </a:lnTo>
                <a:lnTo>
                  <a:pt x="0" y="9415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3017637" y="3008989"/>
            <a:ext cx="1162443" cy="941579"/>
          </a:xfrm>
          <a:custGeom>
            <a:avLst/>
            <a:gdLst/>
            <a:ahLst/>
            <a:cxnLst/>
            <a:rect l="l" t="t" r="r" b="b"/>
            <a:pathLst>
              <a:path w="1162443" h="941579">
                <a:moveTo>
                  <a:pt x="0" y="0"/>
                </a:moveTo>
                <a:lnTo>
                  <a:pt x="1162443" y="0"/>
                </a:lnTo>
                <a:lnTo>
                  <a:pt x="1162443" y="941578"/>
                </a:lnTo>
                <a:lnTo>
                  <a:pt x="0" y="9415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flipH="1">
            <a:off x="1197777" y="3077059"/>
            <a:ext cx="1013638" cy="821046"/>
          </a:xfrm>
          <a:custGeom>
            <a:avLst/>
            <a:gdLst/>
            <a:ahLst/>
            <a:cxnLst/>
            <a:rect l="l" t="t" r="r" b="b"/>
            <a:pathLst>
              <a:path w="1013638" h="821046">
                <a:moveTo>
                  <a:pt x="1013638" y="0"/>
                </a:moveTo>
                <a:lnTo>
                  <a:pt x="0" y="0"/>
                </a:lnTo>
                <a:lnTo>
                  <a:pt x="0" y="821046"/>
                </a:lnTo>
                <a:lnTo>
                  <a:pt x="1013638" y="821046"/>
                </a:lnTo>
                <a:lnTo>
                  <a:pt x="1013638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 flipH="1">
            <a:off x="161784" y="3186407"/>
            <a:ext cx="1162443" cy="941579"/>
          </a:xfrm>
          <a:custGeom>
            <a:avLst/>
            <a:gdLst/>
            <a:ahLst/>
            <a:cxnLst/>
            <a:rect l="l" t="t" r="r" b="b"/>
            <a:pathLst>
              <a:path w="1162443" h="941579">
                <a:moveTo>
                  <a:pt x="1162443" y="0"/>
                </a:moveTo>
                <a:lnTo>
                  <a:pt x="0" y="0"/>
                </a:lnTo>
                <a:lnTo>
                  <a:pt x="0" y="941579"/>
                </a:lnTo>
                <a:lnTo>
                  <a:pt x="1162443" y="941579"/>
                </a:lnTo>
                <a:lnTo>
                  <a:pt x="1162443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flipH="1">
            <a:off x="2211415" y="3248839"/>
            <a:ext cx="1012179" cy="819865"/>
          </a:xfrm>
          <a:custGeom>
            <a:avLst/>
            <a:gdLst/>
            <a:ahLst/>
            <a:cxnLst/>
            <a:rect l="l" t="t" r="r" b="b"/>
            <a:pathLst>
              <a:path w="1012179" h="819865">
                <a:moveTo>
                  <a:pt x="1012179" y="0"/>
                </a:moveTo>
                <a:lnTo>
                  <a:pt x="0" y="0"/>
                </a:lnTo>
                <a:lnTo>
                  <a:pt x="0" y="819865"/>
                </a:lnTo>
                <a:lnTo>
                  <a:pt x="1012179" y="819865"/>
                </a:lnTo>
                <a:lnTo>
                  <a:pt x="1012179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7947881" y="4218115"/>
            <a:ext cx="1020976" cy="973756"/>
          </a:xfrm>
          <a:custGeom>
            <a:avLst/>
            <a:gdLst/>
            <a:ahLst/>
            <a:cxnLst/>
            <a:rect l="l" t="t" r="r" b="b"/>
            <a:pathLst>
              <a:path w="1020976" h="973756">
                <a:moveTo>
                  <a:pt x="0" y="0"/>
                </a:moveTo>
                <a:lnTo>
                  <a:pt x="1020976" y="0"/>
                </a:lnTo>
                <a:lnTo>
                  <a:pt x="1020976" y="973756"/>
                </a:lnTo>
                <a:lnTo>
                  <a:pt x="0" y="9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6338992" y="4339271"/>
            <a:ext cx="1020976" cy="973756"/>
          </a:xfrm>
          <a:custGeom>
            <a:avLst/>
            <a:gdLst/>
            <a:ahLst/>
            <a:cxnLst/>
            <a:rect l="l" t="t" r="r" b="b"/>
            <a:pathLst>
              <a:path w="1020976" h="973756">
                <a:moveTo>
                  <a:pt x="0" y="0"/>
                </a:moveTo>
                <a:lnTo>
                  <a:pt x="1020976" y="0"/>
                </a:lnTo>
                <a:lnTo>
                  <a:pt x="1020976" y="973756"/>
                </a:lnTo>
                <a:lnTo>
                  <a:pt x="0" y="9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6491687" y="4432786"/>
            <a:ext cx="883976" cy="667000"/>
          </a:xfrm>
          <a:custGeom>
            <a:avLst/>
            <a:gdLst/>
            <a:ahLst/>
            <a:cxnLst/>
            <a:rect l="l" t="t" r="r" b="b"/>
            <a:pathLst>
              <a:path w="883976" h="667000">
                <a:moveTo>
                  <a:pt x="0" y="0"/>
                </a:moveTo>
                <a:lnTo>
                  <a:pt x="883976" y="0"/>
                </a:lnTo>
                <a:lnTo>
                  <a:pt x="883976" y="667000"/>
                </a:lnTo>
                <a:lnTo>
                  <a:pt x="0" y="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/>
          <p:cNvSpPr txBox="1"/>
          <p:nvPr/>
        </p:nvSpPr>
        <p:spPr>
          <a:xfrm>
            <a:off x="7286253" y="1900188"/>
            <a:ext cx="742868" cy="34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93"/>
              </a:lnSpc>
            </a:pPr>
            <a:r>
              <a:rPr lang="ar-EG" sz="206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أسرتي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198517" y="206404"/>
            <a:ext cx="821642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أبي و أمّي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65925" y="570903"/>
            <a:ext cx="483292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جدّتي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299773" y="1578889"/>
            <a:ext cx="414047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جدِّي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211146" y="3556704"/>
            <a:ext cx="185605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أنا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640120" y="3628622"/>
            <a:ext cx="852026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أخي الأكبر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380623" y="2738103"/>
            <a:ext cx="992992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أخي الأصغر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33322" y="1653782"/>
            <a:ext cx="483292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جدّتي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131969" y="619263"/>
            <a:ext cx="414047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جدِّي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24227" y="1344481"/>
            <a:ext cx="3229928" cy="86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09"/>
              </a:lnSpc>
            </a:pPr>
            <a:r>
              <a:rPr lang="ar-EG" sz="25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 السِبَاحَةَ كُلَ أُسْبُوع </a:t>
            </a:r>
          </a:p>
          <a:p>
            <a:pPr algn="ctr" rtl="1">
              <a:lnSpc>
                <a:spcPts val="3509"/>
              </a:lnSpc>
            </a:pPr>
            <a:r>
              <a:rPr lang="ar-EG" sz="25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مَعَ أَخِي الأكْبَر فِي البَحر.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620214" y="153704"/>
            <a:ext cx="898307" cy="36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63"/>
              </a:lnSpc>
            </a:pPr>
            <a:r>
              <a:rPr lang="ar-EG" sz="218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صَدِيقِي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637881" y="2715942"/>
            <a:ext cx="1011948" cy="36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63"/>
              </a:lnSpc>
            </a:pPr>
            <a:r>
              <a:rPr lang="ar-EG" sz="218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صَدِيقِتِي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559618" y="6014928"/>
            <a:ext cx="980038" cy="36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63"/>
              </a:lnSpc>
            </a:pPr>
            <a:r>
              <a:rPr lang="ar-EG" sz="218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صَدِقَاتِي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575368" y="4284168"/>
            <a:ext cx="1043615" cy="36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63"/>
              </a:lnSpc>
            </a:pPr>
            <a:r>
              <a:rPr lang="ar-EG" sz="218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أَصْدِقَائِي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413707" y="6101913"/>
            <a:ext cx="154281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 العَدْو</a:t>
            </a:r>
          </a:p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مَعَ صَدِيقَتِي هَنَاء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585292" y="6142311"/>
            <a:ext cx="1528405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 العَدْو</a:t>
            </a:r>
          </a:p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مَعَ صَدِيقِي أَمْجَد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541096" y="3428343"/>
            <a:ext cx="959406" cy="22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السِبَاحة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294380" y="3542643"/>
            <a:ext cx="840462" cy="22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القِرَاءة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234607" y="3302520"/>
            <a:ext cx="818436" cy="22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الرِسْم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229226" y="3434949"/>
            <a:ext cx="826294" cy="22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الكِتَابَة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94991" y="3145492"/>
            <a:ext cx="821174" cy="45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رُكُوب </a:t>
            </a:r>
          </a:p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الخَيْل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62509" y="3330719"/>
            <a:ext cx="485180" cy="45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لاَ أُحِبُ</a:t>
            </a:r>
          </a:p>
          <a:p>
            <a:pPr algn="ctr" rtl="1">
              <a:lnSpc>
                <a:spcPts val="1838"/>
              </a:lnSpc>
            </a:pPr>
            <a:r>
              <a:rPr lang="ar-EG" sz="13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الطَبْخ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244949" y="5163296"/>
            <a:ext cx="418323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690158" y="5271592"/>
            <a:ext cx="596095" cy="27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58"/>
              </a:lnSpc>
            </a:pPr>
            <a:r>
              <a:rPr lang="ar-EG" sz="16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لاَ أُحِبُ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9522326" y="3173772"/>
            <a:ext cx="1182929" cy="1021099"/>
            <a:chOff x="0" y="0"/>
            <a:chExt cx="423935" cy="365939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23935" cy="365939"/>
            </a:xfrm>
            <a:custGeom>
              <a:avLst/>
              <a:gdLst/>
              <a:ahLst/>
              <a:cxnLst/>
              <a:rect l="l" t="t" r="r" b="b"/>
              <a:pathLst>
                <a:path w="423935" h="365939">
                  <a:moveTo>
                    <a:pt x="182969" y="0"/>
                  </a:moveTo>
                  <a:lnTo>
                    <a:pt x="240966" y="0"/>
                  </a:lnTo>
                  <a:cubicBezTo>
                    <a:pt x="289492" y="0"/>
                    <a:pt x="336031" y="19277"/>
                    <a:pt x="370345" y="53591"/>
                  </a:cubicBezTo>
                  <a:cubicBezTo>
                    <a:pt x="404658" y="87904"/>
                    <a:pt x="423935" y="134443"/>
                    <a:pt x="423935" y="182969"/>
                  </a:cubicBezTo>
                  <a:lnTo>
                    <a:pt x="423935" y="182969"/>
                  </a:lnTo>
                  <a:cubicBezTo>
                    <a:pt x="423935" y="231496"/>
                    <a:pt x="404658" y="278035"/>
                    <a:pt x="370345" y="312348"/>
                  </a:cubicBezTo>
                  <a:cubicBezTo>
                    <a:pt x="336031" y="346662"/>
                    <a:pt x="289492" y="365939"/>
                    <a:pt x="240966" y="365939"/>
                  </a:cubicBezTo>
                  <a:lnTo>
                    <a:pt x="182969" y="365939"/>
                  </a:lnTo>
                  <a:cubicBezTo>
                    <a:pt x="134443" y="365939"/>
                    <a:pt x="87904" y="346662"/>
                    <a:pt x="53591" y="312348"/>
                  </a:cubicBezTo>
                  <a:cubicBezTo>
                    <a:pt x="19277" y="278035"/>
                    <a:pt x="0" y="231496"/>
                    <a:pt x="0" y="182969"/>
                  </a:cubicBezTo>
                  <a:lnTo>
                    <a:pt x="0" y="182969"/>
                  </a:lnTo>
                  <a:cubicBezTo>
                    <a:pt x="0" y="134443"/>
                    <a:pt x="19277" y="87904"/>
                    <a:pt x="53591" y="53591"/>
                  </a:cubicBezTo>
                  <a:cubicBezTo>
                    <a:pt x="87904" y="19277"/>
                    <a:pt x="134443" y="0"/>
                    <a:pt x="182969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423935" cy="394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8"/>
                </a:lnSpc>
              </a:pPr>
              <a:endParaRPr/>
            </a:p>
          </p:txBody>
        </p:sp>
      </p:grpSp>
      <p:sp>
        <p:nvSpPr>
          <p:cNvPr id="68" name="Freeform 68"/>
          <p:cNvSpPr/>
          <p:nvPr/>
        </p:nvSpPr>
        <p:spPr>
          <a:xfrm>
            <a:off x="9522326" y="3223323"/>
            <a:ext cx="1152017" cy="1003695"/>
          </a:xfrm>
          <a:custGeom>
            <a:avLst/>
            <a:gdLst/>
            <a:ahLst/>
            <a:cxnLst/>
            <a:rect l="l" t="t" r="r" b="b"/>
            <a:pathLst>
              <a:path w="1152017" h="1003695">
                <a:moveTo>
                  <a:pt x="0" y="0"/>
                </a:moveTo>
                <a:lnTo>
                  <a:pt x="1152017" y="0"/>
                </a:lnTo>
                <a:lnTo>
                  <a:pt x="1152017" y="1003695"/>
                </a:lnTo>
                <a:lnTo>
                  <a:pt x="0" y="100369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9" name="Freeform 69"/>
          <p:cNvSpPr/>
          <p:nvPr/>
        </p:nvSpPr>
        <p:spPr>
          <a:xfrm>
            <a:off x="1556130" y="5912475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7"/>
                </a:lnTo>
                <a:lnTo>
                  <a:pt x="0" y="11699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0" name="TextBox 70"/>
          <p:cNvSpPr txBox="1"/>
          <p:nvPr/>
        </p:nvSpPr>
        <p:spPr>
          <a:xfrm>
            <a:off x="2144005" y="6142311"/>
            <a:ext cx="1077754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الرَسم </a:t>
            </a:r>
          </a:p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مَعَ أَصْدِقَائِي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2809536" y="53458"/>
            <a:ext cx="2895600" cy="43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09"/>
              </a:lnSpc>
            </a:pPr>
            <a:r>
              <a:rPr lang="ar-EG" sz="250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مَعَ مَنْ تُمَارِسُ الرِيَاضة؟</a:t>
            </a:r>
          </a:p>
        </p:txBody>
      </p:sp>
      <p:sp>
        <p:nvSpPr>
          <p:cNvPr id="72" name="Freeform 72"/>
          <p:cNvSpPr/>
          <p:nvPr/>
        </p:nvSpPr>
        <p:spPr>
          <a:xfrm>
            <a:off x="1542823" y="5912475"/>
            <a:ext cx="668592" cy="582511"/>
          </a:xfrm>
          <a:custGeom>
            <a:avLst/>
            <a:gdLst/>
            <a:ahLst/>
            <a:cxnLst/>
            <a:rect l="l" t="t" r="r" b="b"/>
            <a:pathLst>
              <a:path w="668592" h="582511">
                <a:moveTo>
                  <a:pt x="0" y="0"/>
                </a:moveTo>
                <a:lnTo>
                  <a:pt x="668592" y="0"/>
                </a:lnTo>
                <a:lnTo>
                  <a:pt x="668592" y="582510"/>
                </a:lnTo>
                <a:lnTo>
                  <a:pt x="0" y="5825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85026" y="583800"/>
          <a:ext cx="10050221" cy="6840076"/>
        </p:xfrm>
        <a:graphic>
          <a:graphicData uri="http://schemas.openxmlformats.org/drawingml/2006/table">
            <a:tbl>
              <a:tblPr/>
              <a:tblGrid>
                <a:gridCol w="1005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40076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966218" y="1019384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2625506" y="136676"/>
            <a:ext cx="7745605" cy="680927"/>
            <a:chOff x="0" y="0"/>
            <a:chExt cx="2775850" cy="2440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75850" cy="244029"/>
            </a:xfrm>
            <a:custGeom>
              <a:avLst/>
              <a:gdLst/>
              <a:ahLst/>
              <a:cxnLst/>
              <a:rect l="l" t="t" r="r" b="b"/>
              <a:pathLst>
                <a:path w="2775850" h="244029">
                  <a:moveTo>
                    <a:pt x="36982" y="0"/>
                  </a:moveTo>
                  <a:lnTo>
                    <a:pt x="2738867" y="0"/>
                  </a:lnTo>
                  <a:cubicBezTo>
                    <a:pt x="2748676" y="0"/>
                    <a:pt x="2758082" y="3896"/>
                    <a:pt x="2765018" y="10832"/>
                  </a:cubicBezTo>
                  <a:cubicBezTo>
                    <a:pt x="2771953" y="17767"/>
                    <a:pt x="2775850" y="27174"/>
                    <a:pt x="2775850" y="36982"/>
                  </a:cubicBezTo>
                  <a:lnTo>
                    <a:pt x="2775850" y="207047"/>
                  </a:lnTo>
                  <a:cubicBezTo>
                    <a:pt x="2775850" y="227471"/>
                    <a:pt x="2759292" y="244029"/>
                    <a:pt x="2738867" y="244029"/>
                  </a:cubicBezTo>
                  <a:lnTo>
                    <a:pt x="36982" y="244029"/>
                  </a:lnTo>
                  <a:cubicBezTo>
                    <a:pt x="16558" y="244029"/>
                    <a:pt x="0" y="227471"/>
                    <a:pt x="0" y="207047"/>
                  </a:cubicBezTo>
                  <a:lnTo>
                    <a:pt x="0" y="36982"/>
                  </a:lnTo>
                  <a:cubicBezTo>
                    <a:pt x="0" y="16558"/>
                    <a:pt x="16558" y="0"/>
                    <a:pt x="36982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77585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06859" y="3216119"/>
            <a:ext cx="1100852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66566" y="1126770"/>
            <a:ext cx="116455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732074" y="1647762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  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5812477" y="1683966"/>
            <a:ext cx="87272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الجَري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7974" y="2311216"/>
            <a:ext cx="198048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الدَرَاجَة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47867" y="2938465"/>
            <a:ext cx="1800701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4966218" y="3486359"/>
          <a:ext cx="2128584" cy="2466976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44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5677729" y="3508537"/>
            <a:ext cx="132076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القَدَم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0136" y="4190017"/>
            <a:ext cx="185594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المَضْرَب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53917" y="4761517"/>
            <a:ext cx="1368385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السَّلَة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05186" y="5333018"/>
            <a:ext cx="106584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الكَرَاتِيه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5573" y="1747867"/>
            <a:ext cx="73937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الأحَد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4608" y="2932313"/>
            <a:ext cx="94130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الثُلاَثَاء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7933" y="2305063"/>
            <a:ext cx="97714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الإِثْنَيْن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9429" y="3559562"/>
            <a:ext cx="102060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الأرْبِعَاء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68819" y="3258372"/>
            <a:ext cx="52589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19"/>
              </a:lnSpc>
            </a:pPr>
            <a:r>
              <a:rPr lang="ar-EG" sz="3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يَوْم</a:t>
            </a:r>
          </a:p>
        </p:txBody>
      </p: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714679" y="4054863"/>
          <a:ext cx="2128584" cy="1857375"/>
        </p:xfrm>
        <a:graphic>
          <a:graphicData uri="http://schemas.openxmlformats.org/drawingml/2006/table">
            <a:tbl>
              <a:tblPr/>
              <a:tblGrid>
                <a:gridCol w="2128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algn="r">
                        <a:lnSpc>
                          <a:spcPts val="1820"/>
                        </a:lnSpc>
                        <a:defRPr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   </a:t>
                      </a: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TextBox 24"/>
          <p:cNvSpPr txBox="1"/>
          <p:nvPr/>
        </p:nvSpPr>
        <p:spPr>
          <a:xfrm>
            <a:off x="1375688" y="4171887"/>
            <a:ext cx="1278017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الخَمِيس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79201" y="4724338"/>
            <a:ext cx="1036201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الجُمُعَة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1872" y="5300600"/>
            <a:ext cx="106060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99"/>
              </a:lnSpc>
            </a:pPr>
            <a:r>
              <a:rPr lang="ar-EG" sz="2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السَبْت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77090" y="179642"/>
            <a:ext cx="5816231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479"/>
              </a:lnSpc>
            </a:pPr>
            <a:r>
              <a:rPr lang="ar-EG" sz="3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مَتَى تُمَارِسُ/ تُمَارِسِين ..........؟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69382" y="1113398"/>
            <a:ext cx="4008071" cy="1594878"/>
          </a:xfrm>
          <a:custGeom>
            <a:avLst/>
            <a:gdLst/>
            <a:ahLst/>
            <a:cxnLst/>
            <a:rect l="l" t="t" r="r" b="b"/>
            <a:pathLst>
              <a:path w="4008071" h="1594878">
                <a:moveTo>
                  <a:pt x="0" y="0"/>
                </a:moveTo>
                <a:lnTo>
                  <a:pt x="4008071" y="0"/>
                </a:lnTo>
                <a:lnTo>
                  <a:pt x="4008071" y="1594878"/>
                </a:lnTo>
                <a:lnTo>
                  <a:pt x="0" y="159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171041" y="647269"/>
            <a:ext cx="328123" cy="963885"/>
          </a:xfrm>
          <a:custGeom>
            <a:avLst/>
            <a:gdLst/>
            <a:ahLst/>
            <a:cxnLst/>
            <a:rect l="l" t="t" r="r" b="b"/>
            <a:pathLst>
              <a:path w="328123" h="963885">
                <a:moveTo>
                  <a:pt x="0" y="0"/>
                </a:moveTo>
                <a:lnTo>
                  <a:pt x="328123" y="0"/>
                </a:lnTo>
                <a:lnTo>
                  <a:pt x="328123" y="963886"/>
                </a:lnTo>
                <a:lnTo>
                  <a:pt x="0" y="963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683572" y="647269"/>
            <a:ext cx="524916" cy="963885"/>
          </a:xfrm>
          <a:custGeom>
            <a:avLst/>
            <a:gdLst/>
            <a:ahLst/>
            <a:cxnLst/>
            <a:rect l="l" t="t" r="r" b="b"/>
            <a:pathLst>
              <a:path w="524916" h="963885">
                <a:moveTo>
                  <a:pt x="0" y="0"/>
                </a:moveTo>
                <a:lnTo>
                  <a:pt x="524916" y="0"/>
                </a:lnTo>
                <a:lnTo>
                  <a:pt x="524916" y="963886"/>
                </a:lnTo>
                <a:lnTo>
                  <a:pt x="0" y="963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147357" y="756000"/>
            <a:ext cx="651621" cy="826144"/>
          </a:xfrm>
          <a:custGeom>
            <a:avLst/>
            <a:gdLst/>
            <a:ahLst/>
            <a:cxnLst/>
            <a:rect l="l" t="t" r="r" b="b"/>
            <a:pathLst>
              <a:path w="651621" h="826144">
                <a:moveTo>
                  <a:pt x="0" y="0"/>
                </a:moveTo>
                <a:lnTo>
                  <a:pt x="651621" y="0"/>
                </a:lnTo>
                <a:lnTo>
                  <a:pt x="651621" y="826144"/>
                </a:lnTo>
                <a:lnTo>
                  <a:pt x="0" y="826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683405" y="3060690"/>
            <a:ext cx="4090305" cy="1627600"/>
          </a:xfrm>
          <a:custGeom>
            <a:avLst/>
            <a:gdLst/>
            <a:ahLst/>
            <a:cxnLst/>
            <a:rect l="l" t="t" r="r" b="b"/>
            <a:pathLst>
              <a:path w="4090305" h="1627600">
                <a:moveTo>
                  <a:pt x="0" y="0"/>
                </a:moveTo>
                <a:lnTo>
                  <a:pt x="4090304" y="0"/>
                </a:lnTo>
                <a:lnTo>
                  <a:pt x="4090304" y="1627601"/>
                </a:lnTo>
                <a:lnTo>
                  <a:pt x="0" y="1627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110500" y="2708276"/>
            <a:ext cx="618057" cy="536937"/>
          </a:xfrm>
          <a:custGeom>
            <a:avLst/>
            <a:gdLst/>
            <a:ahLst/>
            <a:cxnLst/>
            <a:rect l="l" t="t" r="r" b="b"/>
            <a:pathLst>
              <a:path w="618057" h="536937">
                <a:moveTo>
                  <a:pt x="0" y="0"/>
                </a:moveTo>
                <a:lnTo>
                  <a:pt x="618057" y="0"/>
                </a:lnTo>
                <a:lnTo>
                  <a:pt x="618057" y="536938"/>
                </a:lnTo>
                <a:lnTo>
                  <a:pt x="0" y="536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728557" y="2708276"/>
            <a:ext cx="449407" cy="680920"/>
          </a:xfrm>
          <a:custGeom>
            <a:avLst/>
            <a:gdLst/>
            <a:ahLst/>
            <a:cxnLst/>
            <a:rect l="l" t="t" r="r" b="b"/>
            <a:pathLst>
              <a:path w="449407" h="680920">
                <a:moveTo>
                  <a:pt x="0" y="0"/>
                </a:moveTo>
                <a:lnTo>
                  <a:pt x="449407" y="0"/>
                </a:lnTo>
                <a:lnTo>
                  <a:pt x="449407" y="680920"/>
                </a:lnTo>
                <a:lnTo>
                  <a:pt x="0" y="68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198490" y="2669196"/>
            <a:ext cx="520081" cy="785522"/>
          </a:xfrm>
          <a:custGeom>
            <a:avLst/>
            <a:gdLst/>
            <a:ahLst/>
            <a:cxnLst/>
            <a:rect l="l" t="t" r="r" b="b"/>
            <a:pathLst>
              <a:path w="520081" h="785522">
                <a:moveTo>
                  <a:pt x="0" y="0"/>
                </a:moveTo>
                <a:lnTo>
                  <a:pt x="520081" y="0"/>
                </a:lnTo>
                <a:lnTo>
                  <a:pt x="520081" y="785522"/>
                </a:lnTo>
                <a:lnTo>
                  <a:pt x="0" y="785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580432" y="2708276"/>
            <a:ext cx="618057" cy="536937"/>
          </a:xfrm>
          <a:custGeom>
            <a:avLst/>
            <a:gdLst/>
            <a:ahLst/>
            <a:cxnLst/>
            <a:rect l="l" t="t" r="r" b="b"/>
            <a:pathLst>
              <a:path w="618057" h="536937">
                <a:moveTo>
                  <a:pt x="0" y="0"/>
                </a:moveTo>
                <a:lnTo>
                  <a:pt x="618058" y="0"/>
                </a:lnTo>
                <a:lnTo>
                  <a:pt x="618058" y="536938"/>
                </a:lnTo>
                <a:lnTo>
                  <a:pt x="0" y="536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879060" y="2708276"/>
            <a:ext cx="665664" cy="874105"/>
          </a:xfrm>
          <a:custGeom>
            <a:avLst/>
            <a:gdLst/>
            <a:ahLst/>
            <a:cxnLst/>
            <a:rect l="l" t="t" r="r" b="b"/>
            <a:pathLst>
              <a:path w="665664" h="874105">
                <a:moveTo>
                  <a:pt x="0" y="0"/>
                </a:moveTo>
                <a:lnTo>
                  <a:pt x="665664" y="0"/>
                </a:lnTo>
                <a:lnTo>
                  <a:pt x="665664" y="874105"/>
                </a:lnTo>
                <a:lnTo>
                  <a:pt x="0" y="874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0" y="5472857"/>
            <a:ext cx="10281274" cy="1864461"/>
            <a:chOff x="0" y="0"/>
            <a:chExt cx="3684576" cy="6681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4576" cy="668181"/>
            </a:xfrm>
            <a:custGeom>
              <a:avLst/>
              <a:gdLst/>
              <a:ahLst/>
              <a:cxnLst/>
              <a:rect l="l" t="t" r="r" b="b"/>
              <a:pathLst>
                <a:path w="3684576" h="668181">
                  <a:moveTo>
                    <a:pt x="27861" y="0"/>
                  </a:moveTo>
                  <a:lnTo>
                    <a:pt x="3656715" y="0"/>
                  </a:lnTo>
                  <a:cubicBezTo>
                    <a:pt x="3672102" y="0"/>
                    <a:pt x="3684576" y="12474"/>
                    <a:pt x="3684576" y="27861"/>
                  </a:cubicBezTo>
                  <a:lnTo>
                    <a:pt x="3684576" y="640319"/>
                  </a:lnTo>
                  <a:cubicBezTo>
                    <a:pt x="3684576" y="655707"/>
                    <a:pt x="3672102" y="668181"/>
                    <a:pt x="3656715" y="668181"/>
                  </a:cubicBezTo>
                  <a:lnTo>
                    <a:pt x="27861" y="668181"/>
                  </a:lnTo>
                  <a:cubicBezTo>
                    <a:pt x="12474" y="668181"/>
                    <a:pt x="0" y="655707"/>
                    <a:pt x="0" y="640319"/>
                  </a:cubicBezTo>
                  <a:lnTo>
                    <a:pt x="0" y="27861"/>
                  </a:lnTo>
                  <a:cubicBezTo>
                    <a:pt x="0" y="12474"/>
                    <a:pt x="12474" y="0"/>
                    <a:pt x="27861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684576" cy="696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6560" y="168306"/>
            <a:ext cx="3704722" cy="3804592"/>
          </a:xfrm>
          <a:custGeom>
            <a:avLst/>
            <a:gdLst/>
            <a:ahLst/>
            <a:cxnLst/>
            <a:rect l="l" t="t" r="r" b="b"/>
            <a:pathLst>
              <a:path w="3704722" h="3804592">
                <a:moveTo>
                  <a:pt x="0" y="0"/>
                </a:moveTo>
                <a:lnTo>
                  <a:pt x="3704722" y="0"/>
                </a:lnTo>
                <a:lnTo>
                  <a:pt x="3704722" y="3804593"/>
                </a:lnTo>
                <a:lnTo>
                  <a:pt x="0" y="3804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3623112" y="724404"/>
            <a:ext cx="1138171" cy="648558"/>
            <a:chOff x="0" y="0"/>
            <a:chExt cx="407895" cy="2324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7895" cy="232428"/>
            </a:xfrm>
            <a:custGeom>
              <a:avLst/>
              <a:gdLst/>
              <a:ahLst/>
              <a:cxnLst/>
              <a:rect l="l" t="t" r="r" b="b"/>
              <a:pathLst>
                <a:path w="407895" h="232428">
                  <a:moveTo>
                    <a:pt x="116214" y="0"/>
                  </a:moveTo>
                  <a:lnTo>
                    <a:pt x="291680" y="0"/>
                  </a:lnTo>
                  <a:cubicBezTo>
                    <a:pt x="322502" y="0"/>
                    <a:pt x="352062" y="12244"/>
                    <a:pt x="373856" y="34038"/>
                  </a:cubicBezTo>
                  <a:cubicBezTo>
                    <a:pt x="395651" y="55833"/>
                    <a:pt x="407895" y="85392"/>
                    <a:pt x="407895" y="116214"/>
                  </a:cubicBezTo>
                  <a:lnTo>
                    <a:pt x="407895" y="116214"/>
                  </a:lnTo>
                  <a:cubicBezTo>
                    <a:pt x="407895" y="147036"/>
                    <a:pt x="395651" y="176596"/>
                    <a:pt x="373856" y="198390"/>
                  </a:cubicBezTo>
                  <a:cubicBezTo>
                    <a:pt x="352062" y="220184"/>
                    <a:pt x="322502" y="232428"/>
                    <a:pt x="291680" y="232428"/>
                  </a:cubicBezTo>
                  <a:lnTo>
                    <a:pt x="116214" y="232428"/>
                  </a:lnTo>
                  <a:cubicBezTo>
                    <a:pt x="85392" y="232428"/>
                    <a:pt x="55833" y="220184"/>
                    <a:pt x="34038" y="198390"/>
                  </a:cubicBezTo>
                  <a:cubicBezTo>
                    <a:pt x="12244" y="176596"/>
                    <a:pt x="0" y="147036"/>
                    <a:pt x="0" y="116214"/>
                  </a:cubicBezTo>
                  <a:lnTo>
                    <a:pt x="0" y="116214"/>
                  </a:lnTo>
                  <a:cubicBezTo>
                    <a:pt x="0" y="85392"/>
                    <a:pt x="12244" y="55833"/>
                    <a:pt x="34038" y="34038"/>
                  </a:cubicBezTo>
                  <a:cubicBezTo>
                    <a:pt x="55833" y="12244"/>
                    <a:pt x="85392" y="0"/>
                    <a:pt x="116214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407895" cy="261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722692" y="1648595"/>
            <a:ext cx="998152" cy="88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هُوَ   </a:t>
            </a:r>
          </a:p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يُمَارِسُ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36062" y="1534519"/>
            <a:ext cx="1074711" cy="88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هِيَ</a:t>
            </a:r>
          </a:p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تُمَارِسُ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14497" y="1556229"/>
            <a:ext cx="984481" cy="88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نَحْنُ</a:t>
            </a:r>
          </a:p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نُمَارِسُ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43806" y="3624353"/>
            <a:ext cx="955923" cy="88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أَنَا </a:t>
            </a:r>
          </a:p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أُمَارِسُ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60773" y="3633224"/>
            <a:ext cx="935568" cy="780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أَنْتِ </a:t>
            </a:r>
          </a:p>
          <a:p>
            <a:pPr algn="ctr" rtl="1">
              <a:lnSpc>
                <a:spcPts val="2679"/>
              </a:lnSpc>
            </a:pPr>
            <a:r>
              <a:rPr lang="ar-EG" sz="19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تُمَارِسِبن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31965" y="3624353"/>
            <a:ext cx="748576" cy="780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72"/>
              </a:lnSpc>
            </a:pPr>
            <a:r>
              <a:rPr lang="ar-EG" sz="255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أَنْتَ </a:t>
            </a:r>
          </a:p>
          <a:p>
            <a:pPr algn="ctr" rtl="1">
              <a:lnSpc>
                <a:spcPts val="2679"/>
              </a:lnSpc>
            </a:pPr>
            <a:r>
              <a:rPr lang="ar-EG" sz="19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تُمَارِسُ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8758" y="5593166"/>
            <a:ext cx="9567242" cy="156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67"/>
              </a:lnSpc>
            </a:pPr>
            <a:r>
              <a:rPr lang="ar-EG" sz="2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 السِبَاحَة كُلَ يَوم الأحَد فِي المَسْبَحِ.  </a:t>
            </a:r>
          </a:p>
          <a:p>
            <a:pPr algn="ctr" rtl="1">
              <a:lnSpc>
                <a:spcPts val="4167"/>
              </a:lnSpc>
            </a:pPr>
            <a:r>
              <a:rPr lang="ar-EG" sz="2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أَحْيَانًا أُمَارِسُ رُكُوب الدَرَاجَة فِي الحَدِيقَة.</a:t>
            </a:r>
          </a:p>
          <a:p>
            <a:pPr algn="ctr" rtl="1">
              <a:lnSpc>
                <a:spcPts val="4167"/>
              </a:lnSpc>
            </a:pPr>
            <a:r>
              <a:rPr lang="ar-EG" sz="2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يَوْم الجُمُعة أُمَارِسُ الكَرَاتِي.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33879" y="743476"/>
            <a:ext cx="71663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الإِثْنَيْن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396460" y="647269"/>
            <a:ext cx="1081547" cy="625908"/>
            <a:chOff x="0" y="0"/>
            <a:chExt cx="387602" cy="22431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7602" cy="224311"/>
            </a:xfrm>
            <a:custGeom>
              <a:avLst/>
              <a:gdLst/>
              <a:ahLst/>
              <a:cxnLst/>
              <a:rect l="l" t="t" r="r" b="b"/>
              <a:pathLst>
                <a:path w="387602" h="224311">
                  <a:moveTo>
                    <a:pt x="112156" y="0"/>
                  </a:moveTo>
                  <a:lnTo>
                    <a:pt x="275446" y="0"/>
                  </a:lnTo>
                  <a:cubicBezTo>
                    <a:pt x="305192" y="0"/>
                    <a:pt x="333719" y="11816"/>
                    <a:pt x="354752" y="32850"/>
                  </a:cubicBezTo>
                  <a:cubicBezTo>
                    <a:pt x="375786" y="53883"/>
                    <a:pt x="387602" y="82410"/>
                    <a:pt x="387602" y="112156"/>
                  </a:cubicBezTo>
                  <a:lnTo>
                    <a:pt x="387602" y="112156"/>
                  </a:lnTo>
                  <a:cubicBezTo>
                    <a:pt x="387602" y="141901"/>
                    <a:pt x="375786" y="170428"/>
                    <a:pt x="354752" y="191462"/>
                  </a:cubicBezTo>
                  <a:cubicBezTo>
                    <a:pt x="333719" y="212495"/>
                    <a:pt x="305192" y="224311"/>
                    <a:pt x="275446" y="224311"/>
                  </a:cubicBezTo>
                  <a:lnTo>
                    <a:pt x="112156" y="224311"/>
                  </a:lnTo>
                  <a:cubicBezTo>
                    <a:pt x="82410" y="224311"/>
                    <a:pt x="53883" y="212495"/>
                    <a:pt x="32850" y="191462"/>
                  </a:cubicBezTo>
                  <a:cubicBezTo>
                    <a:pt x="11816" y="170428"/>
                    <a:pt x="0" y="141901"/>
                    <a:pt x="0" y="112156"/>
                  </a:cubicBezTo>
                  <a:lnTo>
                    <a:pt x="0" y="112156"/>
                  </a:lnTo>
                  <a:cubicBezTo>
                    <a:pt x="0" y="82410"/>
                    <a:pt x="11816" y="53883"/>
                    <a:pt x="32850" y="32850"/>
                  </a:cubicBezTo>
                  <a:cubicBezTo>
                    <a:pt x="53883" y="11816"/>
                    <a:pt x="82410" y="0"/>
                    <a:pt x="112156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387602" cy="252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563759" y="743476"/>
            <a:ext cx="69032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الثُلاَثَاء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56560" y="655863"/>
            <a:ext cx="1081547" cy="605990"/>
            <a:chOff x="0" y="0"/>
            <a:chExt cx="387602" cy="21717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7602" cy="217173"/>
            </a:xfrm>
            <a:custGeom>
              <a:avLst/>
              <a:gdLst/>
              <a:ahLst/>
              <a:cxnLst/>
              <a:rect l="l" t="t" r="r" b="b"/>
              <a:pathLst>
                <a:path w="387602" h="217173">
                  <a:moveTo>
                    <a:pt x="108587" y="0"/>
                  </a:moveTo>
                  <a:lnTo>
                    <a:pt x="279015" y="0"/>
                  </a:lnTo>
                  <a:cubicBezTo>
                    <a:pt x="307814" y="0"/>
                    <a:pt x="335434" y="11440"/>
                    <a:pt x="355798" y="31804"/>
                  </a:cubicBezTo>
                  <a:cubicBezTo>
                    <a:pt x="376162" y="52168"/>
                    <a:pt x="387602" y="79788"/>
                    <a:pt x="387602" y="108587"/>
                  </a:cubicBezTo>
                  <a:lnTo>
                    <a:pt x="387602" y="108587"/>
                  </a:lnTo>
                  <a:cubicBezTo>
                    <a:pt x="387602" y="137386"/>
                    <a:pt x="376162" y="165005"/>
                    <a:pt x="355798" y="185369"/>
                  </a:cubicBezTo>
                  <a:cubicBezTo>
                    <a:pt x="335434" y="205733"/>
                    <a:pt x="307814" y="217173"/>
                    <a:pt x="279015" y="217173"/>
                  </a:cubicBezTo>
                  <a:lnTo>
                    <a:pt x="108587" y="217173"/>
                  </a:lnTo>
                  <a:cubicBezTo>
                    <a:pt x="79788" y="217173"/>
                    <a:pt x="52168" y="205733"/>
                    <a:pt x="31804" y="185369"/>
                  </a:cubicBezTo>
                  <a:cubicBezTo>
                    <a:pt x="11440" y="165005"/>
                    <a:pt x="0" y="137386"/>
                    <a:pt x="0" y="108587"/>
                  </a:cubicBezTo>
                  <a:lnTo>
                    <a:pt x="0" y="108587"/>
                  </a:lnTo>
                  <a:cubicBezTo>
                    <a:pt x="0" y="79788"/>
                    <a:pt x="11440" y="52168"/>
                    <a:pt x="31804" y="31804"/>
                  </a:cubicBezTo>
                  <a:cubicBezTo>
                    <a:pt x="52168" y="11440"/>
                    <a:pt x="79788" y="0"/>
                    <a:pt x="108587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387602" cy="24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305609" y="754801"/>
            <a:ext cx="74842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الأَرْبَعَاء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3679736" y="1999369"/>
            <a:ext cx="1002273" cy="625908"/>
            <a:chOff x="0" y="0"/>
            <a:chExt cx="359192" cy="22431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59192" cy="224311"/>
            </a:xfrm>
            <a:custGeom>
              <a:avLst/>
              <a:gdLst/>
              <a:ahLst/>
              <a:cxnLst/>
              <a:rect l="l" t="t" r="r" b="b"/>
              <a:pathLst>
                <a:path w="359192" h="224311">
                  <a:moveTo>
                    <a:pt x="112156" y="0"/>
                  </a:moveTo>
                  <a:lnTo>
                    <a:pt x="247036" y="0"/>
                  </a:lnTo>
                  <a:cubicBezTo>
                    <a:pt x="308978" y="0"/>
                    <a:pt x="359192" y="50214"/>
                    <a:pt x="359192" y="112156"/>
                  </a:cubicBezTo>
                  <a:lnTo>
                    <a:pt x="359192" y="112156"/>
                  </a:lnTo>
                  <a:cubicBezTo>
                    <a:pt x="359192" y="141901"/>
                    <a:pt x="347376" y="170428"/>
                    <a:pt x="326342" y="191462"/>
                  </a:cubicBezTo>
                  <a:cubicBezTo>
                    <a:pt x="305309" y="212495"/>
                    <a:pt x="276782" y="224311"/>
                    <a:pt x="247036" y="224311"/>
                  </a:cubicBezTo>
                  <a:lnTo>
                    <a:pt x="112156" y="224311"/>
                  </a:lnTo>
                  <a:cubicBezTo>
                    <a:pt x="82410" y="224311"/>
                    <a:pt x="53883" y="212495"/>
                    <a:pt x="32850" y="191462"/>
                  </a:cubicBezTo>
                  <a:cubicBezTo>
                    <a:pt x="11816" y="170428"/>
                    <a:pt x="0" y="141901"/>
                    <a:pt x="0" y="112156"/>
                  </a:cubicBezTo>
                  <a:lnTo>
                    <a:pt x="0" y="112156"/>
                  </a:lnTo>
                  <a:cubicBezTo>
                    <a:pt x="0" y="82410"/>
                    <a:pt x="11816" y="53883"/>
                    <a:pt x="32850" y="32850"/>
                  </a:cubicBezTo>
                  <a:cubicBezTo>
                    <a:pt x="53883" y="11816"/>
                    <a:pt x="82410" y="0"/>
                    <a:pt x="112156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359192" cy="252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723567" y="2106900"/>
            <a:ext cx="93726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الخَمِيس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2339836" y="1988044"/>
            <a:ext cx="1138171" cy="648558"/>
            <a:chOff x="0" y="0"/>
            <a:chExt cx="407895" cy="23242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07895" cy="232428"/>
            </a:xfrm>
            <a:custGeom>
              <a:avLst/>
              <a:gdLst/>
              <a:ahLst/>
              <a:cxnLst/>
              <a:rect l="l" t="t" r="r" b="b"/>
              <a:pathLst>
                <a:path w="407895" h="232428">
                  <a:moveTo>
                    <a:pt x="116214" y="0"/>
                  </a:moveTo>
                  <a:lnTo>
                    <a:pt x="291680" y="0"/>
                  </a:lnTo>
                  <a:cubicBezTo>
                    <a:pt x="322502" y="0"/>
                    <a:pt x="352062" y="12244"/>
                    <a:pt x="373856" y="34038"/>
                  </a:cubicBezTo>
                  <a:cubicBezTo>
                    <a:pt x="395651" y="55833"/>
                    <a:pt x="407895" y="85392"/>
                    <a:pt x="407895" y="116214"/>
                  </a:cubicBezTo>
                  <a:lnTo>
                    <a:pt x="407895" y="116214"/>
                  </a:lnTo>
                  <a:cubicBezTo>
                    <a:pt x="407895" y="147036"/>
                    <a:pt x="395651" y="176596"/>
                    <a:pt x="373856" y="198390"/>
                  </a:cubicBezTo>
                  <a:cubicBezTo>
                    <a:pt x="352062" y="220184"/>
                    <a:pt x="322502" y="232428"/>
                    <a:pt x="291680" y="232428"/>
                  </a:cubicBezTo>
                  <a:lnTo>
                    <a:pt x="116214" y="232428"/>
                  </a:lnTo>
                  <a:cubicBezTo>
                    <a:pt x="85392" y="232428"/>
                    <a:pt x="55833" y="220184"/>
                    <a:pt x="34038" y="198390"/>
                  </a:cubicBezTo>
                  <a:cubicBezTo>
                    <a:pt x="12244" y="176596"/>
                    <a:pt x="0" y="147036"/>
                    <a:pt x="0" y="116214"/>
                  </a:cubicBezTo>
                  <a:lnTo>
                    <a:pt x="0" y="116214"/>
                  </a:lnTo>
                  <a:cubicBezTo>
                    <a:pt x="0" y="85392"/>
                    <a:pt x="12244" y="55833"/>
                    <a:pt x="34038" y="34038"/>
                  </a:cubicBezTo>
                  <a:cubicBezTo>
                    <a:pt x="55833" y="12244"/>
                    <a:pt x="85392" y="0"/>
                    <a:pt x="116214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407895" cy="261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485162" y="2106900"/>
            <a:ext cx="7598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الجُمُعَة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56560" y="1976719"/>
            <a:ext cx="1138171" cy="648558"/>
            <a:chOff x="0" y="0"/>
            <a:chExt cx="407895" cy="23242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07895" cy="232428"/>
            </a:xfrm>
            <a:custGeom>
              <a:avLst/>
              <a:gdLst/>
              <a:ahLst/>
              <a:cxnLst/>
              <a:rect l="l" t="t" r="r" b="b"/>
              <a:pathLst>
                <a:path w="407895" h="232428">
                  <a:moveTo>
                    <a:pt x="116214" y="0"/>
                  </a:moveTo>
                  <a:lnTo>
                    <a:pt x="291680" y="0"/>
                  </a:lnTo>
                  <a:cubicBezTo>
                    <a:pt x="322502" y="0"/>
                    <a:pt x="352062" y="12244"/>
                    <a:pt x="373856" y="34038"/>
                  </a:cubicBezTo>
                  <a:cubicBezTo>
                    <a:pt x="395651" y="55833"/>
                    <a:pt x="407895" y="85392"/>
                    <a:pt x="407895" y="116214"/>
                  </a:cubicBezTo>
                  <a:lnTo>
                    <a:pt x="407895" y="116214"/>
                  </a:lnTo>
                  <a:cubicBezTo>
                    <a:pt x="407895" y="147036"/>
                    <a:pt x="395651" y="176596"/>
                    <a:pt x="373856" y="198390"/>
                  </a:cubicBezTo>
                  <a:cubicBezTo>
                    <a:pt x="352062" y="220184"/>
                    <a:pt x="322502" y="232428"/>
                    <a:pt x="291680" y="232428"/>
                  </a:cubicBezTo>
                  <a:lnTo>
                    <a:pt x="116214" y="232428"/>
                  </a:lnTo>
                  <a:cubicBezTo>
                    <a:pt x="85392" y="232428"/>
                    <a:pt x="55833" y="220184"/>
                    <a:pt x="34038" y="198390"/>
                  </a:cubicBezTo>
                  <a:cubicBezTo>
                    <a:pt x="12244" y="176596"/>
                    <a:pt x="0" y="147036"/>
                    <a:pt x="0" y="116214"/>
                  </a:cubicBezTo>
                  <a:lnTo>
                    <a:pt x="0" y="116214"/>
                  </a:lnTo>
                  <a:cubicBezTo>
                    <a:pt x="0" y="85392"/>
                    <a:pt x="12244" y="55833"/>
                    <a:pt x="34038" y="34038"/>
                  </a:cubicBezTo>
                  <a:cubicBezTo>
                    <a:pt x="55833" y="12244"/>
                    <a:pt x="85392" y="0"/>
                    <a:pt x="116214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407895" cy="261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36788" y="2095576"/>
            <a:ext cx="7777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السَبْت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2339836" y="3225933"/>
            <a:ext cx="1138171" cy="648558"/>
            <a:chOff x="0" y="0"/>
            <a:chExt cx="407895" cy="23242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07895" cy="232428"/>
            </a:xfrm>
            <a:custGeom>
              <a:avLst/>
              <a:gdLst/>
              <a:ahLst/>
              <a:cxnLst/>
              <a:rect l="l" t="t" r="r" b="b"/>
              <a:pathLst>
                <a:path w="407895" h="232428">
                  <a:moveTo>
                    <a:pt x="116214" y="0"/>
                  </a:moveTo>
                  <a:lnTo>
                    <a:pt x="291680" y="0"/>
                  </a:lnTo>
                  <a:cubicBezTo>
                    <a:pt x="322502" y="0"/>
                    <a:pt x="352062" y="12244"/>
                    <a:pt x="373856" y="34038"/>
                  </a:cubicBezTo>
                  <a:cubicBezTo>
                    <a:pt x="395651" y="55833"/>
                    <a:pt x="407895" y="85392"/>
                    <a:pt x="407895" y="116214"/>
                  </a:cubicBezTo>
                  <a:lnTo>
                    <a:pt x="407895" y="116214"/>
                  </a:lnTo>
                  <a:cubicBezTo>
                    <a:pt x="407895" y="147036"/>
                    <a:pt x="395651" y="176596"/>
                    <a:pt x="373856" y="198390"/>
                  </a:cubicBezTo>
                  <a:cubicBezTo>
                    <a:pt x="352062" y="220184"/>
                    <a:pt x="322502" y="232428"/>
                    <a:pt x="291680" y="232428"/>
                  </a:cubicBezTo>
                  <a:lnTo>
                    <a:pt x="116214" y="232428"/>
                  </a:lnTo>
                  <a:cubicBezTo>
                    <a:pt x="85392" y="232428"/>
                    <a:pt x="55833" y="220184"/>
                    <a:pt x="34038" y="198390"/>
                  </a:cubicBezTo>
                  <a:cubicBezTo>
                    <a:pt x="12244" y="176596"/>
                    <a:pt x="0" y="147036"/>
                    <a:pt x="0" y="116214"/>
                  </a:cubicBezTo>
                  <a:lnTo>
                    <a:pt x="0" y="116214"/>
                  </a:lnTo>
                  <a:cubicBezTo>
                    <a:pt x="0" y="85392"/>
                    <a:pt x="12244" y="55833"/>
                    <a:pt x="34038" y="34038"/>
                  </a:cubicBezTo>
                  <a:cubicBezTo>
                    <a:pt x="55833" y="12244"/>
                    <a:pt x="85392" y="0"/>
                    <a:pt x="116214" y="0"/>
                  </a:cubicBezTo>
                  <a:close/>
                </a:path>
              </a:pathLst>
            </a:custGeom>
            <a:solidFill>
              <a:srgbClr val="E6E7E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407895" cy="261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563759" y="3376959"/>
            <a:ext cx="54233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الأَحَد</a:t>
            </a:r>
          </a:p>
        </p:txBody>
      </p:sp>
      <p:sp>
        <p:nvSpPr>
          <p:cNvPr id="51" name="Freeform 51"/>
          <p:cNvSpPr/>
          <p:nvPr/>
        </p:nvSpPr>
        <p:spPr>
          <a:xfrm>
            <a:off x="3965274" y="4038569"/>
            <a:ext cx="931906" cy="495075"/>
          </a:xfrm>
          <a:custGeom>
            <a:avLst/>
            <a:gdLst/>
            <a:ahLst/>
            <a:cxnLst/>
            <a:rect l="l" t="t" r="r" b="b"/>
            <a:pathLst>
              <a:path w="931906" h="495075">
                <a:moveTo>
                  <a:pt x="0" y="0"/>
                </a:moveTo>
                <a:lnTo>
                  <a:pt x="931906" y="0"/>
                </a:lnTo>
                <a:lnTo>
                  <a:pt x="931906" y="495075"/>
                </a:lnTo>
                <a:lnTo>
                  <a:pt x="0" y="495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TextBox 52"/>
          <p:cNvSpPr txBox="1"/>
          <p:nvPr/>
        </p:nvSpPr>
        <p:spPr>
          <a:xfrm>
            <a:off x="4123498" y="4517455"/>
            <a:ext cx="85403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53" name="Freeform 53"/>
          <p:cNvSpPr/>
          <p:nvPr/>
        </p:nvSpPr>
        <p:spPr>
          <a:xfrm flipH="1">
            <a:off x="2865090" y="3972899"/>
            <a:ext cx="654328" cy="675435"/>
          </a:xfrm>
          <a:custGeom>
            <a:avLst/>
            <a:gdLst/>
            <a:ahLst/>
            <a:cxnLst/>
            <a:rect l="l" t="t" r="r" b="b"/>
            <a:pathLst>
              <a:path w="654328" h="675435">
                <a:moveTo>
                  <a:pt x="654328" y="0"/>
                </a:moveTo>
                <a:lnTo>
                  <a:pt x="0" y="0"/>
                </a:lnTo>
                <a:lnTo>
                  <a:pt x="0" y="675434"/>
                </a:lnTo>
                <a:lnTo>
                  <a:pt x="654328" y="675434"/>
                </a:lnTo>
                <a:lnTo>
                  <a:pt x="65432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TextBox 54"/>
          <p:cNvSpPr txBox="1"/>
          <p:nvPr/>
        </p:nvSpPr>
        <p:spPr>
          <a:xfrm>
            <a:off x="2396460" y="4482868"/>
            <a:ext cx="145244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الدَرَاجَة</a:t>
            </a:r>
          </a:p>
        </p:txBody>
      </p:sp>
      <p:sp>
        <p:nvSpPr>
          <p:cNvPr id="55" name="Freeform 55"/>
          <p:cNvSpPr/>
          <p:nvPr/>
        </p:nvSpPr>
        <p:spPr>
          <a:xfrm>
            <a:off x="1451699" y="4027057"/>
            <a:ext cx="602337" cy="474341"/>
          </a:xfrm>
          <a:custGeom>
            <a:avLst/>
            <a:gdLst/>
            <a:ahLst/>
            <a:cxnLst/>
            <a:rect l="l" t="t" r="r" b="b"/>
            <a:pathLst>
              <a:path w="602337" h="474341">
                <a:moveTo>
                  <a:pt x="0" y="0"/>
                </a:moveTo>
                <a:lnTo>
                  <a:pt x="602337" y="0"/>
                </a:lnTo>
                <a:lnTo>
                  <a:pt x="602337" y="474340"/>
                </a:lnTo>
                <a:lnTo>
                  <a:pt x="0" y="4743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TextBox 56"/>
          <p:cNvSpPr txBox="1"/>
          <p:nvPr/>
        </p:nvSpPr>
        <p:spPr>
          <a:xfrm>
            <a:off x="921037" y="4495544"/>
            <a:ext cx="136112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المَصْرَب</a:t>
            </a:r>
          </a:p>
        </p:txBody>
      </p:sp>
      <p:sp>
        <p:nvSpPr>
          <p:cNvPr id="57" name="Freeform 57"/>
          <p:cNvSpPr/>
          <p:nvPr/>
        </p:nvSpPr>
        <p:spPr>
          <a:xfrm>
            <a:off x="4053468" y="2949964"/>
            <a:ext cx="607360" cy="551938"/>
          </a:xfrm>
          <a:custGeom>
            <a:avLst/>
            <a:gdLst/>
            <a:ahLst/>
            <a:cxnLst/>
            <a:rect l="l" t="t" r="r" b="b"/>
            <a:pathLst>
              <a:path w="607360" h="551938">
                <a:moveTo>
                  <a:pt x="0" y="0"/>
                </a:moveTo>
                <a:lnTo>
                  <a:pt x="607359" y="0"/>
                </a:lnTo>
                <a:lnTo>
                  <a:pt x="607359" y="551938"/>
                </a:lnTo>
                <a:lnTo>
                  <a:pt x="0" y="5519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TextBox 58"/>
          <p:cNvSpPr txBox="1"/>
          <p:nvPr/>
        </p:nvSpPr>
        <p:spPr>
          <a:xfrm>
            <a:off x="4079514" y="3501745"/>
            <a:ext cx="6255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السَفَر</a:t>
            </a:r>
          </a:p>
        </p:txBody>
      </p:sp>
      <p:sp>
        <p:nvSpPr>
          <p:cNvPr id="59" name="Freeform 59"/>
          <p:cNvSpPr/>
          <p:nvPr/>
        </p:nvSpPr>
        <p:spPr>
          <a:xfrm>
            <a:off x="1215046" y="2898967"/>
            <a:ext cx="821200" cy="640878"/>
          </a:xfrm>
          <a:custGeom>
            <a:avLst/>
            <a:gdLst/>
            <a:ahLst/>
            <a:cxnLst/>
            <a:rect l="l" t="t" r="r" b="b"/>
            <a:pathLst>
              <a:path w="821200" h="640878">
                <a:moveTo>
                  <a:pt x="0" y="0"/>
                </a:moveTo>
                <a:lnTo>
                  <a:pt x="821200" y="0"/>
                </a:lnTo>
                <a:lnTo>
                  <a:pt x="821200" y="640878"/>
                </a:lnTo>
                <a:lnTo>
                  <a:pt x="0" y="6408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TextBox 60"/>
          <p:cNvSpPr txBox="1"/>
          <p:nvPr/>
        </p:nvSpPr>
        <p:spPr>
          <a:xfrm>
            <a:off x="1217086" y="3501745"/>
            <a:ext cx="8026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الرِيَاضَة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5491432" y="155779"/>
            <a:ext cx="447425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59"/>
              </a:lnSpc>
            </a:pPr>
            <a:r>
              <a:rPr lang="ar-EG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مَتَى تُمَارِسُ؟ تُمَارِسِين ..........؟</a:t>
            </a:r>
          </a:p>
        </p:txBody>
      </p:sp>
      <p:sp>
        <p:nvSpPr>
          <p:cNvPr id="62" name="Freeform 62"/>
          <p:cNvSpPr/>
          <p:nvPr/>
        </p:nvSpPr>
        <p:spPr>
          <a:xfrm>
            <a:off x="8221942" y="4890200"/>
            <a:ext cx="1526135" cy="559583"/>
          </a:xfrm>
          <a:custGeom>
            <a:avLst/>
            <a:gdLst/>
            <a:ahLst/>
            <a:cxnLst/>
            <a:rect l="l" t="t" r="r" b="b"/>
            <a:pathLst>
              <a:path w="1526135" h="559583">
                <a:moveTo>
                  <a:pt x="0" y="0"/>
                </a:moveTo>
                <a:lnTo>
                  <a:pt x="1526136" y="0"/>
                </a:lnTo>
                <a:lnTo>
                  <a:pt x="1526136" y="559583"/>
                </a:lnTo>
                <a:lnTo>
                  <a:pt x="0" y="5595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/>
          <p:cNvSpPr/>
          <p:nvPr/>
        </p:nvSpPr>
        <p:spPr>
          <a:xfrm>
            <a:off x="6715140" y="4890200"/>
            <a:ext cx="1526135" cy="559583"/>
          </a:xfrm>
          <a:custGeom>
            <a:avLst/>
            <a:gdLst/>
            <a:ahLst/>
            <a:cxnLst/>
            <a:rect l="l" t="t" r="r" b="b"/>
            <a:pathLst>
              <a:path w="1526135" h="559583">
                <a:moveTo>
                  <a:pt x="0" y="0"/>
                </a:moveTo>
                <a:lnTo>
                  <a:pt x="1526135" y="0"/>
                </a:lnTo>
                <a:lnTo>
                  <a:pt x="1526135" y="559583"/>
                </a:lnTo>
                <a:lnTo>
                  <a:pt x="0" y="55958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>
            <a:off x="5208337" y="4890200"/>
            <a:ext cx="1526135" cy="559583"/>
          </a:xfrm>
          <a:custGeom>
            <a:avLst/>
            <a:gdLst/>
            <a:ahLst/>
            <a:cxnLst/>
            <a:rect l="l" t="t" r="r" b="b"/>
            <a:pathLst>
              <a:path w="1526135" h="559583">
                <a:moveTo>
                  <a:pt x="0" y="0"/>
                </a:moveTo>
                <a:lnTo>
                  <a:pt x="1526135" y="0"/>
                </a:lnTo>
                <a:lnTo>
                  <a:pt x="1526135" y="559583"/>
                </a:lnTo>
                <a:lnTo>
                  <a:pt x="0" y="55958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/>
          <p:cNvSpPr/>
          <p:nvPr/>
        </p:nvSpPr>
        <p:spPr>
          <a:xfrm>
            <a:off x="3701534" y="4890200"/>
            <a:ext cx="1526135" cy="559583"/>
          </a:xfrm>
          <a:custGeom>
            <a:avLst/>
            <a:gdLst/>
            <a:ahLst/>
            <a:cxnLst/>
            <a:rect l="l" t="t" r="r" b="b"/>
            <a:pathLst>
              <a:path w="1526135" h="559583">
                <a:moveTo>
                  <a:pt x="0" y="0"/>
                </a:moveTo>
                <a:lnTo>
                  <a:pt x="1526135" y="0"/>
                </a:lnTo>
                <a:lnTo>
                  <a:pt x="1526135" y="559583"/>
                </a:lnTo>
                <a:lnTo>
                  <a:pt x="0" y="55958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/>
          <p:cNvSpPr/>
          <p:nvPr/>
        </p:nvSpPr>
        <p:spPr>
          <a:xfrm>
            <a:off x="2194731" y="4890200"/>
            <a:ext cx="1526135" cy="559583"/>
          </a:xfrm>
          <a:custGeom>
            <a:avLst/>
            <a:gdLst/>
            <a:ahLst/>
            <a:cxnLst/>
            <a:rect l="l" t="t" r="r" b="b"/>
            <a:pathLst>
              <a:path w="1526135" h="559583">
                <a:moveTo>
                  <a:pt x="0" y="0"/>
                </a:moveTo>
                <a:lnTo>
                  <a:pt x="1526135" y="0"/>
                </a:lnTo>
                <a:lnTo>
                  <a:pt x="1526135" y="559583"/>
                </a:lnTo>
                <a:lnTo>
                  <a:pt x="0" y="55958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TextBox 67"/>
          <p:cNvSpPr txBox="1"/>
          <p:nvPr/>
        </p:nvSpPr>
        <p:spPr>
          <a:xfrm>
            <a:off x="8675567" y="5005263"/>
            <a:ext cx="669948" cy="30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06"/>
              </a:lnSpc>
            </a:pPr>
            <a:r>
              <a:rPr lang="ar-EG" sz="17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الحَدِيقَة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209318" y="5005263"/>
            <a:ext cx="524429" cy="30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06"/>
              </a:lnSpc>
            </a:pPr>
            <a:r>
              <a:rPr lang="ar-EG" sz="17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البَيْت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660411" y="4973215"/>
            <a:ext cx="538574" cy="30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06"/>
              </a:lnSpc>
            </a:pPr>
            <a:r>
              <a:rPr lang="ar-EG" sz="17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النَادِي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3927830" y="5005263"/>
            <a:ext cx="983850" cy="30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06"/>
              </a:lnSpc>
            </a:pPr>
            <a:r>
              <a:rPr lang="ar-EG" sz="17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مَرْكَز تُجَارِي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2617932" y="5005263"/>
            <a:ext cx="679733" cy="300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06"/>
              </a:lnSpc>
            </a:pPr>
            <a:r>
              <a:rPr lang="ar-EG" sz="17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المَلْعَب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290411"/>
              </p:ext>
            </p:extLst>
          </p:nvPr>
        </p:nvGraphicFramePr>
        <p:xfrm>
          <a:off x="2780890" y="394771"/>
          <a:ext cx="3901509" cy="2447924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813709" y="307129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2813709" y="510964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6715218" y="381994"/>
          <a:ext cx="3901509" cy="2447924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715218" y="307129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6715218" y="510964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5453" y="349686"/>
          <a:ext cx="2508707" cy="2447924"/>
        </p:xfrm>
        <a:graphic>
          <a:graphicData uri="http://schemas.openxmlformats.org/drawingml/2006/table">
            <a:tbl>
              <a:tblPr/>
              <a:tblGrid>
                <a:gridCol w="131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95453" y="3039224"/>
          <a:ext cx="2508707" cy="1800225"/>
        </p:xfrm>
        <a:graphic>
          <a:graphicData uri="http://schemas.openxmlformats.org/drawingml/2006/table">
            <a:tbl>
              <a:tblPr/>
              <a:tblGrid>
                <a:gridCol w="131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6605" y="5168699"/>
          <a:ext cx="2508707" cy="1800225"/>
        </p:xfrm>
        <a:graphic>
          <a:graphicData uri="http://schemas.openxmlformats.org/drawingml/2006/table">
            <a:tbl>
              <a:tblPr/>
              <a:tblGrid>
                <a:gridCol w="131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2687748" y="258727"/>
            <a:ext cx="7926388" cy="639123"/>
            <a:chOff x="0" y="0"/>
            <a:chExt cx="2840639" cy="2290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40639" cy="229047"/>
            </a:xfrm>
            <a:custGeom>
              <a:avLst/>
              <a:gdLst/>
              <a:ahLst/>
              <a:cxnLst/>
              <a:rect l="l" t="t" r="r" b="b"/>
              <a:pathLst>
                <a:path w="2840639" h="229047">
                  <a:moveTo>
                    <a:pt x="36139" y="0"/>
                  </a:moveTo>
                  <a:lnTo>
                    <a:pt x="2804500" y="0"/>
                  </a:lnTo>
                  <a:cubicBezTo>
                    <a:pt x="2824459" y="0"/>
                    <a:pt x="2840639" y="16180"/>
                    <a:pt x="2840639" y="36139"/>
                  </a:cubicBezTo>
                  <a:lnTo>
                    <a:pt x="2840639" y="192908"/>
                  </a:lnTo>
                  <a:cubicBezTo>
                    <a:pt x="2840639" y="202493"/>
                    <a:pt x="2836831" y="211685"/>
                    <a:pt x="2830054" y="218462"/>
                  </a:cubicBezTo>
                  <a:cubicBezTo>
                    <a:pt x="2823277" y="225240"/>
                    <a:pt x="2814084" y="229047"/>
                    <a:pt x="2804500" y="229047"/>
                  </a:cubicBezTo>
                  <a:lnTo>
                    <a:pt x="36139" y="229047"/>
                  </a:lnTo>
                  <a:cubicBezTo>
                    <a:pt x="16180" y="229047"/>
                    <a:pt x="0" y="212867"/>
                    <a:pt x="0" y="192908"/>
                  </a:cubicBezTo>
                  <a:lnTo>
                    <a:pt x="0" y="36139"/>
                  </a:lnTo>
                  <a:cubicBezTo>
                    <a:pt x="0" y="26554"/>
                    <a:pt x="3807" y="17362"/>
                    <a:pt x="10585" y="10585"/>
                  </a:cubicBezTo>
                  <a:cubicBezTo>
                    <a:pt x="17362" y="3807"/>
                    <a:pt x="26554" y="0"/>
                    <a:pt x="36139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840639" cy="286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640"/>
                </a:lnSpc>
              </a:pPr>
              <a:r>
                <a:rPr lang="ar-EG" sz="26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الهِوَايَات           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19833" y="239057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الطَبْخ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9833" y="1738432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الرَسَم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07423" y="3722675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القِرَاءة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64635" y="3145907"/>
            <a:ext cx="1354106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73018" y="1087163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الخَيل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65727" y="1081208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Horse riding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92025" y="524299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الرِيَاضة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36827" y="593609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الدَرَّاجة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15218" y="662920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البَسْتَنَة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5840" y="4395907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تُسَاعِدُ عَلى الإسْتِرخَاء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92025" y="448607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التَزَلُج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75451" y="3016686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الأشْغَال اليَدَوِية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166016" y="523347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لِمَاذَا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54410" y="1119308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السَفَر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86029" y="6461558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القَدَم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62622" y="5818939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السَلَة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62622" y="5204895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 المَضْرَب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62622" y="4441494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الكَرَاتِي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027324" y="4480996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Karate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61701" y="5837989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Tennis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33722" y="6461558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Football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62911" y="1069461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Travel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62668" y="4432733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Skiing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362668" y="5176320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Sport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362911" y="5857039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Bike riding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362668" y="6503154"/>
            <a:ext cx="1511317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Gardening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800928" y="525252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739802" y="3065978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Art and Craft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16790" y="110533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صَحِي/ـة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35840" y="533094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سَهْلَ/ـة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64415" y="306582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تُقَوي الجِسْم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7553" y="110533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Healthy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6605" y="1805107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Enjoyable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673898" y="410966"/>
            <a:ext cx="111680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Hobbies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558007" y="1780976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 التِلْفَاز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554410" y="2390576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847858" y="3044717"/>
            <a:ext cx="1196894" cy="546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240"/>
              </a:lnSpc>
            </a:pPr>
            <a:r>
              <a:rPr lang="ar-EG" sz="1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اللَعِب عَلَى الحَاسُوب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5040" y="3733646"/>
            <a:ext cx="1230863" cy="546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240"/>
              </a:lnSpc>
            </a:pPr>
            <a:r>
              <a:rPr lang="ar-EG" sz="16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الإِسْتِمَاع إلَى المُوسِيقة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237177" y="2419150"/>
            <a:ext cx="836890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Cooking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262362" y="1780975"/>
            <a:ext cx="854035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Drawing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306832" y="3191869"/>
            <a:ext cx="747951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Writing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247766" y="3816785"/>
            <a:ext cx="83641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Reading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124834" y="5204895"/>
            <a:ext cx="1082278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Basketball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305518" y="1805107"/>
            <a:ext cx="1511317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Watching TV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346000" y="2406375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Swimming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5362668" y="3055104"/>
            <a:ext cx="1511317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Playing on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the computer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362668" y="3669148"/>
            <a:ext cx="1511317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Listening to music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2737509" y="3683783"/>
            <a:ext cx="2675884" cy="639123"/>
            <a:chOff x="0" y="0"/>
            <a:chExt cx="958976" cy="22904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958976" cy="229047"/>
            </a:xfrm>
            <a:custGeom>
              <a:avLst/>
              <a:gdLst/>
              <a:ahLst/>
              <a:cxnLst/>
              <a:rect l="l" t="t" r="r" b="b"/>
              <a:pathLst>
                <a:path w="958976" h="229047">
                  <a:moveTo>
                    <a:pt x="107049" y="0"/>
                  </a:moveTo>
                  <a:lnTo>
                    <a:pt x="851927" y="0"/>
                  </a:lnTo>
                  <a:cubicBezTo>
                    <a:pt x="911049" y="0"/>
                    <a:pt x="958976" y="47928"/>
                    <a:pt x="958976" y="107049"/>
                  </a:cubicBezTo>
                  <a:lnTo>
                    <a:pt x="958976" y="121998"/>
                  </a:lnTo>
                  <a:cubicBezTo>
                    <a:pt x="958976" y="150389"/>
                    <a:pt x="947698" y="177618"/>
                    <a:pt x="927622" y="197693"/>
                  </a:cubicBezTo>
                  <a:cubicBezTo>
                    <a:pt x="907547" y="217769"/>
                    <a:pt x="880318" y="229047"/>
                    <a:pt x="851927" y="229047"/>
                  </a:cubicBezTo>
                  <a:lnTo>
                    <a:pt x="107049" y="229047"/>
                  </a:lnTo>
                  <a:cubicBezTo>
                    <a:pt x="47928" y="229047"/>
                    <a:pt x="0" y="181120"/>
                    <a:pt x="0" y="121998"/>
                  </a:cubicBezTo>
                  <a:lnTo>
                    <a:pt x="0" y="107049"/>
                  </a:lnTo>
                  <a:cubicBezTo>
                    <a:pt x="0" y="78658"/>
                    <a:pt x="11278" y="51430"/>
                    <a:pt x="31354" y="31354"/>
                  </a:cubicBezTo>
                  <a:cubicBezTo>
                    <a:pt x="51430" y="11278"/>
                    <a:pt x="78658" y="0"/>
                    <a:pt x="107049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47625"/>
              <a:ext cx="958976" cy="276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800"/>
                </a:lnSpc>
              </a:pPr>
              <a:r>
                <a:rPr lang="ar-EG" sz="20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       </a:t>
              </a:r>
              <a:r>
                <a:rPr lang="en-US" sz="20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Question words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4166016" y="449347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817458" y="448099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(is)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4166016" y="5914189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أَيْنَ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911729" y="581005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Where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1864" y="266190"/>
            <a:ext cx="2675884" cy="639123"/>
            <a:chOff x="0" y="0"/>
            <a:chExt cx="958976" cy="22904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958976" cy="229047"/>
            </a:xfrm>
            <a:custGeom>
              <a:avLst/>
              <a:gdLst/>
              <a:ahLst/>
              <a:cxnLst/>
              <a:rect l="l" t="t" r="r" b="b"/>
              <a:pathLst>
                <a:path w="958976" h="229047">
                  <a:moveTo>
                    <a:pt x="107049" y="0"/>
                  </a:moveTo>
                  <a:lnTo>
                    <a:pt x="851927" y="0"/>
                  </a:lnTo>
                  <a:cubicBezTo>
                    <a:pt x="911049" y="0"/>
                    <a:pt x="958976" y="47928"/>
                    <a:pt x="958976" y="107049"/>
                  </a:cubicBezTo>
                  <a:lnTo>
                    <a:pt x="958976" y="121998"/>
                  </a:lnTo>
                  <a:cubicBezTo>
                    <a:pt x="958976" y="150389"/>
                    <a:pt x="947698" y="177618"/>
                    <a:pt x="927622" y="197693"/>
                  </a:cubicBezTo>
                  <a:cubicBezTo>
                    <a:pt x="907547" y="217769"/>
                    <a:pt x="880318" y="229047"/>
                    <a:pt x="851927" y="229047"/>
                  </a:cubicBezTo>
                  <a:lnTo>
                    <a:pt x="107049" y="229047"/>
                  </a:lnTo>
                  <a:cubicBezTo>
                    <a:pt x="47928" y="229047"/>
                    <a:pt x="0" y="181120"/>
                    <a:pt x="0" y="121998"/>
                  </a:cubicBezTo>
                  <a:lnTo>
                    <a:pt x="0" y="107049"/>
                  </a:lnTo>
                  <a:cubicBezTo>
                    <a:pt x="0" y="78658"/>
                    <a:pt x="11278" y="51430"/>
                    <a:pt x="31354" y="31354"/>
                  </a:cubicBezTo>
                  <a:cubicBezTo>
                    <a:pt x="51430" y="11278"/>
                    <a:pt x="78658" y="0"/>
                    <a:pt x="107049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47625"/>
              <a:ext cx="958976" cy="276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Adjectives</a:t>
              </a:r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1407265" y="173843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مُمْتِعٌ/ ـة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464415" y="240637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مُسَلٍ/ية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07265" y="3698917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مُرِيح الذِهن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4166016" y="648060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أَيْ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817458" y="648664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Which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464415" y="586656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مُفِيد/ة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6605" y="2425180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Entertaining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15120" y="3056298"/>
            <a:ext cx="1196894" cy="46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Make the body stronger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06605" y="3751425"/>
            <a:ext cx="1196894" cy="48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Relaxes the brain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95453" y="4297480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 helps to relax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57970" y="533094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Easy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06605" y="587831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Beneficial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362402" y="6503154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المُفَضَلَة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46457" y="652333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Favoutite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047093" y="1114863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التَسَوُق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047093" y="1763756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العَدْو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3936696" y="2240716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جَمْع الطَوَابِع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2680359" y="1159237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Shopping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2646172" y="1805107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Running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590974" y="2272780"/>
            <a:ext cx="1511317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Collecting Stamps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6575" cy="7553325"/>
          </a:xfrm>
          <a:custGeom>
            <a:avLst/>
            <a:gdLst/>
            <a:ahLst/>
            <a:cxnLst/>
            <a:rect l="l" t="t" r="r" b="b"/>
            <a:pathLst>
              <a:path w="10696575" h="755332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8" t="-22245" r="-1025" b="-223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56000" y="756000"/>
            <a:ext cx="9180000" cy="6048000"/>
            <a:chOff x="0" y="0"/>
            <a:chExt cx="328990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l="l" t="t" r="r" b="b"/>
              <a:pathLst>
                <a:path w="3289905" h="2167467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4F78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89905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8367" y="218367"/>
            <a:ext cx="2008017" cy="1533623"/>
          </a:xfrm>
          <a:custGeom>
            <a:avLst/>
            <a:gdLst/>
            <a:ahLst/>
            <a:cxnLst/>
            <a:rect l="l" t="t" r="r" b="b"/>
            <a:pathLst>
              <a:path w="2008017" h="1533623">
                <a:moveTo>
                  <a:pt x="0" y="0"/>
                </a:moveTo>
                <a:lnTo>
                  <a:pt x="2008017" y="0"/>
                </a:lnTo>
                <a:lnTo>
                  <a:pt x="2008017" y="1533623"/>
                </a:lnTo>
                <a:lnTo>
                  <a:pt x="0" y="1533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8465616" y="218367"/>
            <a:ext cx="2008017" cy="1533623"/>
          </a:xfrm>
          <a:custGeom>
            <a:avLst/>
            <a:gdLst/>
            <a:ahLst/>
            <a:cxnLst/>
            <a:rect l="l" t="t" r="r" b="b"/>
            <a:pathLst>
              <a:path w="2008017" h="1533623">
                <a:moveTo>
                  <a:pt x="2008017" y="0"/>
                </a:moveTo>
                <a:lnTo>
                  <a:pt x="0" y="0"/>
                </a:lnTo>
                <a:lnTo>
                  <a:pt x="0" y="1533623"/>
                </a:lnTo>
                <a:lnTo>
                  <a:pt x="2008017" y="1533623"/>
                </a:lnTo>
                <a:lnTo>
                  <a:pt x="200801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5346000" y="7017744"/>
            <a:ext cx="5989489" cy="696645"/>
          </a:xfrm>
          <a:custGeom>
            <a:avLst/>
            <a:gdLst/>
            <a:ahLst/>
            <a:cxnLst/>
            <a:rect l="l" t="t" r="r" b="b"/>
            <a:pathLst>
              <a:path w="5989489" h="696645">
                <a:moveTo>
                  <a:pt x="5989489" y="0"/>
                </a:moveTo>
                <a:lnTo>
                  <a:pt x="0" y="0"/>
                </a:lnTo>
                <a:lnTo>
                  <a:pt x="0" y="696645"/>
                </a:lnTo>
                <a:lnTo>
                  <a:pt x="5989489" y="696645"/>
                </a:lnTo>
                <a:lnTo>
                  <a:pt x="5989489" y="0"/>
                </a:lnTo>
                <a:close/>
              </a:path>
            </a:pathLst>
          </a:custGeom>
          <a:blipFill>
            <a:blip r:embed="rId4"/>
            <a:stretch>
              <a:fillRect b="-1772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607489" y="7017744"/>
            <a:ext cx="5989489" cy="696645"/>
          </a:xfrm>
          <a:custGeom>
            <a:avLst/>
            <a:gdLst/>
            <a:ahLst/>
            <a:cxnLst/>
            <a:rect l="l" t="t" r="r" b="b"/>
            <a:pathLst>
              <a:path w="5989489" h="696645">
                <a:moveTo>
                  <a:pt x="0" y="0"/>
                </a:moveTo>
                <a:lnTo>
                  <a:pt x="5989489" y="0"/>
                </a:lnTo>
                <a:lnTo>
                  <a:pt x="5989489" y="696645"/>
                </a:lnTo>
                <a:lnTo>
                  <a:pt x="0" y="696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72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18367" y="5911101"/>
            <a:ext cx="5127633" cy="1454966"/>
          </a:xfrm>
          <a:custGeom>
            <a:avLst/>
            <a:gdLst/>
            <a:ahLst/>
            <a:cxnLst/>
            <a:rect l="l" t="t" r="r" b="b"/>
            <a:pathLst>
              <a:path w="5127633" h="1454966">
                <a:moveTo>
                  <a:pt x="0" y="0"/>
                </a:moveTo>
                <a:lnTo>
                  <a:pt x="5127633" y="0"/>
                </a:lnTo>
                <a:lnTo>
                  <a:pt x="5127633" y="1454966"/>
                </a:lnTo>
                <a:lnTo>
                  <a:pt x="0" y="1454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346000" y="5911101"/>
            <a:ext cx="5127633" cy="1454966"/>
          </a:xfrm>
          <a:custGeom>
            <a:avLst/>
            <a:gdLst/>
            <a:ahLst/>
            <a:cxnLst/>
            <a:rect l="l" t="t" r="r" b="b"/>
            <a:pathLst>
              <a:path w="5127633" h="1454966">
                <a:moveTo>
                  <a:pt x="0" y="0"/>
                </a:moveTo>
                <a:lnTo>
                  <a:pt x="5127633" y="0"/>
                </a:lnTo>
                <a:lnTo>
                  <a:pt x="5127633" y="1454966"/>
                </a:lnTo>
                <a:lnTo>
                  <a:pt x="0" y="1454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656205" y="2701135"/>
            <a:ext cx="3379589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119"/>
              </a:lnSpc>
            </a:pPr>
            <a:r>
              <a:rPr lang="ar-EG" sz="5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القَوَاعِد</a:t>
            </a:r>
          </a:p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Grammar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61138" y="467075"/>
            <a:ext cx="420763" cy="1236024"/>
          </a:xfrm>
          <a:custGeom>
            <a:avLst/>
            <a:gdLst/>
            <a:ahLst/>
            <a:cxnLst/>
            <a:rect l="l" t="t" r="r" b="b"/>
            <a:pathLst>
              <a:path w="420763" h="1236024">
                <a:moveTo>
                  <a:pt x="0" y="0"/>
                </a:moveTo>
                <a:lnTo>
                  <a:pt x="420763" y="0"/>
                </a:lnTo>
                <a:lnTo>
                  <a:pt x="420763" y="1236024"/>
                </a:lnTo>
                <a:lnTo>
                  <a:pt x="0" y="1236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547882" y="1826972"/>
            <a:ext cx="789741" cy="1450174"/>
          </a:xfrm>
          <a:custGeom>
            <a:avLst/>
            <a:gdLst/>
            <a:ahLst/>
            <a:cxnLst/>
            <a:rect l="l" t="t" r="r" b="b"/>
            <a:pathLst>
              <a:path w="789741" h="1450174">
                <a:moveTo>
                  <a:pt x="0" y="0"/>
                </a:moveTo>
                <a:lnTo>
                  <a:pt x="789741" y="0"/>
                </a:lnTo>
                <a:lnTo>
                  <a:pt x="789741" y="1450175"/>
                </a:lnTo>
                <a:lnTo>
                  <a:pt x="0" y="1450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292218" y="871058"/>
            <a:ext cx="4872371" cy="3674580"/>
          </a:xfrm>
          <a:custGeom>
            <a:avLst/>
            <a:gdLst/>
            <a:ahLst/>
            <a:cxnLst/>
            <a:rect l="l" t="t" r="r" b="b"/>
            <a:pathLst>
              <a:path w="4872371" h="3674580">
                <a:moveTo>
                  <a:pt x="0" y="0"/>
                </a:moveTo>
                <a:lnTo>
                  <a:pt x="4872371" y="0"/>
                </a:lnTo>
                <a:lnTo>
                  <a:pt x="4872371" y="3674580"/>
                </a:lnTo>
                <a:lnTo>
                  <a:pt x="0" y="3674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321353" y="2225897"/>
            <a:ext cx="1319287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هِوَايَتُهَا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00019" y="3865021"/>
            <a:ext cx="1240704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هِوَايَتُنَا</a:t>
            </a:r>
          </a:p>
        </p:txBody>
      </p:sp>
      <p:sp>
        <p:nvSpPr>
          <p:cNvPr id="7" name="Freeform 7"/>
          <p:cNvSpPr/>
          <p:nvPr/>
        </p:nvSpPr>
        <p:spPr>
          <a:xfrm>
            <a:off x="827798" y="3499476"/>
            <a:ext cx="728819" cy="957035"/>
          </a:xfrm>
          <a:custGeom>
            <a:avLst/>
            <a:gdLst/>
            <a:ahLst/>
            <a:cxnLst/>
            <a:rect l="l" t="t" r="r" b="b"/>
            <a:pathLst>
              <a:path w="728819" h="957035">
                <a:moveTo>
                  <a:pt x="0" y="0"/>
                </a:moveTo>
                <a:lnTo>
                  <a:pt x="728819" y="0"/>
                </a:lnTo>
                <a:lnTo>
                  <a:pt x="728819" y="957035"/>
                </a:lnTo>
                <a:lnTo>
                  <a:pt x="0" y="957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22010" y="709923"/>
            <a:ext cx="492044" cy="745521"/>
          </a:xfrm>
          <a:custGeom>
            <a:avLst/>
            <a:gdLst/>
            <a:ahLst/>
            <a:cxnLst/>
            <a:rect l="l" t="t" r="r" b="b"/>
            <a:pathLst>
              <a:path w="492044" h="745521">
                <a:moveTo>
                  <a:pt x="0" y="0"/>
                </a:moveTo>
                <a:lnTo>
                  <a:pt x="492044" y="0"/>
                </a:lnTo>
                <a:lnTo>
                  <a:pt x="492044" y="745522"/>
                </a:lnTo>
                <a:lnTo>
                  <a:pt x="0" y="7455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45315" y="577119"/>
            <a:ext cx="676695" cy="587879"/>
          </a:xfrm>
          <a:custGeom>
            <a:avLst/>
            <a:gdLst/>
            <a:ahLst/>
            <a:cxnLst/>
            <a:rect l="l" t="t" r="r" b="b"/>
            <a:pathLst>
              <a:path w="676695" h="587879">
                <a:moveTo>
                  <a:pt x="0" y="0"/>
                </a:moveTo>
                <a:lnTo>
                  <a:pt x="676695" y="0"/>
                </a:lnTo>
                <a:lnTo>
                  <a:pt x="676695" y="587879"/>
                </a:lnTo>
                <a:lnTo>
                  <a:pt x="0" y="5878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44631" y="2093388"/>
            <a:ext cx="569423" cy="860048"/>
          </a:xfrm>
          <a:custGeom>
            <a:avLst/>
            <a:gdLst/>
            <a:ahLst/>
            <a:cxnLst/>
            <a:rect l="l" t="t" r="r" b="b"/>
            <a:pathLst>
              <a:path w="569423" h="860048">
                <a:moveTo>
                  <a:pt x="0" y="0"/>
                </a:moveTo>
                <a:lnTo>
                  <a:pt x="569423" y="0"/>
                </a:lnTo>
                <a:lnTo>
                  <a:pt x="569423" y="860048"/>
                </a:lnTo>
                <a:lnTo>
                  <a:pt x="0" y="860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267936" y="1935534"/>
            <a:ext cx="676695" cy="587879"/>
          </a:xfrm>
          <a:custGeom>
            <a:avLst/>
            <a:gdLst/>
            <a:ahLst/>
            <a:cxnLst/>
            <a:rect l="l" t="t" r="r" b="b"/>
            <a:pathLst>
              <a:path w="676695" h="587879">
                <a:moveTo>
                  <a:pt x="0" y="0"/>
                </a:moveTo>
                <a:lnTo>
                  <a:pt x="676695" y="0"/>
                </a:lnTo>
                <a:lnTo>
                  <a:pt x="676695" y="587878"/>
                </a:lnTo>
                <a:lnTo>
                  <a:pt x="0" y="587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586947" y="3569611"/>
            <a:ext cx="837117" cy="1061321"/>
          </a:xfrm>
          <a:custGeom>
            <a:avLst/>
            <a:gdLst/>
            <a:ahLst/>
            <a:cxnLst/>
            <a:rect l="l" t="t" r="r" b="b"/>
            <a:pathLst>
              <a:path w="837117" h="1061321">
                <a:moveTo>
                  <a:pt x="0" y="0"/>
                </a:moveTo>
                <a:lnTo>
                  <a:pt x="837117" y="0"/>
                </a:lnTo>
                <a:lnTo>
                  <a:pt x="837117" y="1061322"/>
                </a:lnTo>
                <a:lnTo>
                  <a:pt x="0" y="1061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5254446" y="177199"/>
            <a:ext cx="1198817" cy="1065449"/>
          </a:xfrm>
          <a:custGeom>
            <a:avLst/>
            <a:gdLst/>
            <a:ahLst/>
            <a:cxnLst/>
            <a:rect l="l" t="t" r="r" b="b"/>
            <a:pathLst>
              <a:path w="1198817" h="1065449">
                <a:moveTo>
                  <a:pt x="0" y="0"/>
                </a:moveTo>
                <a:lnTo>
                  <a:pt x="1198817" y="0"/>
                </a:lnTo>
                <a:lnTo>
                  <a:pt x="1198817" y="1065449"/>
                </a:lnTo>
                <a:lnTo>
                  <a:pt x="0" y="1065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7118710" y="5142719"/>
            <a:ext cx="598100" cy="450261"/>
            <a:chOff x="0" y="0"/>
            <a:chExt cx="812800" cy="6118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11891"/>
            </a:xfrm>
            <a:custGeom>
              <a:avLst/>
              <a:gdLst/>
              <a:ahLst/>
              <a:cxnLst/>
              <a:rect l="l" t="t" r="r" b="b"/>
              <a:pathLst>
                <a:path w="812800" h="611891">
                  <a:moveTo>
                    <a:pt x="0" y="30594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408691"/>
                  </a:lnTo>
                  <a:lnTo>
                    <a:pt x="406400" y="408691"/>
                  </a:lnTo>
                  <a:lnTo>
                    <a:pt x="406400" y="611891"/>
                  </a:lnTo>
                  <a:lnTo>
                    <a:pt x="0" y="305945"/>
                  </a:lnTo>
                  <a:close/>
                </a:path>
              </a:pathLst>
            </a:custGeom>
            <a:solidFill>
              <a:srgbClr val="440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174625"/>
              <a:ext cx="711200" cy="234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308704" y="4701071"/>
            <a:ext cx="1461433" cy="1333557"/>
          </a:xfrm>
          <a:custGeom>
            <a:avLst/>
            <a:gdLst/>
            <a:ahLst/>
            <a:cxnLst/>
            <a:rect l="l" t="t" r="r" b="b"/>
            <a:pathLst>
              <a:path w="1461433" h="1333557">
                <a:moveTo>
                  <a:pt x="0" y="0"/>
                </a:moveTo>
                <a:lnTo>
                  <a:pt x="1461433" y="0"/>
                </a:lnTo>
                <a:lnTo>
                  <a:pt x="1461433" y="1333557"/>
                </a:lnTo>
                <a:lnTo>
                  <a:pt x="0" y="13335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9936000" y="4719400"/>
            <a:ext cx="294899" cy="866289"/>
          </a:xfrm>
          <a:custGeom>
            <a:avLst/>
            <a:gdLst/>
            <a:ahLst/>
            <a:cxnLst/>
            <a:rect l="l" t="t" r="r" b="b"/>
            <a:pathLst>
              <a:path w="294899" h="866289">
                <a:moveTo>
                  <a:pt x="0" y="0"/>
                </a:moveTo>
                <a:lnTo>
                  <a:pt x="294899" y="0"/>
                </a:lnTo>
                <a:lnTo>
                  <a:pt x="294899" y="866289"/>
                </a:lnTo>
                <a:lnTo>
                  <a:pt x="0" y="866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9876927" y="5674156"/>
            <a:ext cx="409948" cy="752774"/>
          </a:xfrm>
          <a:custGeom>
            <a:avLst/>
            <a:gdLst/>
            <a:ahLst/>
            <a:cxnLst/>
            <a:rect l="l" t="t" r="r" b="b"/>
            <a:pathLst>
              <a:path w="409948" h="752774">
                <a:moveTo>
                  <a:pt x="0" y="0"/>
                </a:moveTo>
                <a:lnTo>
                  <a:pt x="409948" y="0"/>
                </a:lnTo>
                <a:lnTo>
                  <a:pt x="409948" y="752774"/>
                </a:lnTo>
                <a:lnTo>
                  <a:pt x="0" y="75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7118710" y="5865366"/>
            <a:ext cx="598100" cy="450261"/>
            <a:chOff x="0" y="0"/>
            <a:chExt cx="812800" cy="6118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11891"/>
            </a:xfrm>
            <a:custGeom>
              <a:avLst/>
              <a:gdLst/>
              <a:ahLst/>
              <a:cxnLst/>
              <a:rect l="l" t="t" r="r" b="b"/>
              <a:pathLst>
                <a:path w="812800" h="611891">
                  <a:moveTo>
                    <a:pt x="0" y="30594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408691"/>
                  </a:lnTo>
                  <a:lnTo>
                    <a:pt x="406400" y="408691"/>
                  </a:lnTo>
                  <a:lnTo>
                    <a:pt x="406400" y="611891"/>
                  </a:lnTo>
                  <a:lnTo>
                    <a:pt x="0" y="305945"/>
                  </a:lnTo>
                  <a:close/>
                </a:path>
              </a:pathLst>
            </a:custGeom>
            <a:solidFill>
              <a:srgbClr val="440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174625"/>
              <a:ext cx="711200" cy="234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566554" y="5869556"/>
            <a:ext cx="945733" cy="892141"/>
          </a:xfrm>
          <a:custGeom>
            <a:avLst/>
            <a:gdLst/>
            <a:ahLst/>
            <a:cxnLst/>
            <a:rect l="l" t="t" r="r" b="b"/>
            <a:pathLst>
              <a:path w="945733" h="892141">
                <a:moveTo>
                  <a:pt x="0" y="0"/>
                </a:moveTo>
                <a:lnTo>
                  <a:pt x="945733" y="0"/>
                </a:lnTo>
                <a:lnTo>
                  <a:pt x="945733" y="892141"/>
                </a:lnTo>
                <a:lnTo>
                  <a:pt x="0" y="892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4" name="Group 24"/>
          <p:cNvGrpSpPr/>
          <p:nvPr/>
        </p:nvGrpSpPr>
        <p:grpSpPr>
          <a:xfrm>
            <a:off x="7121008" y="6578870"/>
            <a:ext cx="598100" cy="450261"/>
            <a:chOff x="0" y="0"/>
            <a:chExt cx="812800" cy="6118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11891"/>
            </a:xfrm>
            <a:custGeom>
              <a:avLst/>
              <a:gdLst/>
              <a:ahLst/>
              <a:cxnLst/>
              <a:rect l="l" t="t" r="r" b="b"/>
              <a:pathLst>
                <a:path w="812800" h="611891">
                  <a:moveTo>
                    <a:pt x="0" y="305945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408691"/>
                  </a:lnTo>
                  <a:lnTo>
                    <a:pt x="406400" y="408691"/>
                  </a:lnTo>
                  <a:lnTo>
                    <a:pt x="406400" y="611891"/>
                  </a:lnTo>
                  <a:lnTo>
                    <a:pt x="0" y="305945"/>
                  </a:lnTo>
                  <a:close/>
                </a:path>
              </a:pathLst>
            </a:custGeom>
            <a:solidFill>
              <a:srgbClr val="44070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1600" y="174625"/>
              <a:ext cx="711200" cy="234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566554" y="6761697"/>
            <a:ext cx="825526" cy="438561"/>
          </a:xfrm>
          <a:custGeom>
            <a:avLst/>
            <a:gdLst/>
            <a:ahLst/>
            <a:cxnLst/>
            <a:rect l="l" t="t" r="r" b="b"/>
            <a:pathLst>
              <a:path w="825526" h="438561">
                <a:moveTo>
                  <a:pt x="0" y="0"/>
                </a:moveTo>
                <a:lnTo>
                  <a:pt x="825526" y="0"/>
                </a:lnTo>
                <a:lnTo>
                  <a:pt x="825526" y="438560"/>
                </a:lnTo>
                <a:lnTo>
                  <a:pt x="0" y="4385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5147415" y="1921938"/>
            <a:ext cx="1011419" cy="150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2388"/>
              </a:lnSpc>
            </a:pPr>
            <a:r>
              <a:rPr lang="ar-EG" sz="884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مَا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46630" y="837242"/>
            <a:ext cx="1378537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هِوَايَتُكَ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42344" y="2407618"/>
            <a:ext cx="1615742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هِوايتفكَ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76255" y="3801997"/>
            <a:ext cx="1319287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SA" sz="377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  <a:endParaRPr lang="ar-EG" sz="377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023020" y="4956844"/>
            <a:ext cx="1169812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هِوَايَتُهُ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237212" y="4954783"/>
            <a:ext cx="388501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48"/>
              </a:lnSpc>
            </a:pPr>
            <a:r>
              <a:rPr lang="ar-EG" sz="374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48636" y="956783"/>
            <a:ext cx="1169521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هِوَايَتُهُ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573927" y="4964308"/>
            <a:ext cx="1169812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هِوايَتُهُ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205133" y="4956844"/>
            <a:ext cx="1072726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237212" y="5677430"/>
            <a:ext cx="388501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48"/>
              </a:lnSpc>
            </a:pPr>
            <a:r>
              <a:rPr lang="ar-EG" sz="374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814234" y="5679491"/>
            <a:ext cx="1319287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هِوَايَتُهَا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73865" y="5679491"/>
            <a:ext cx="1319287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هِوَايَتُهَا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079482" y="5679491"/>
            <a:ext cx="1420988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التَسَوُق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91287" y="6350730"/>
            <a:ext cx="388501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48"/>
              </a:lnSpc>
            </a:pPr>
            <a:r>
              <a:rPr lang="ar-EG" sz="374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14296" y="6352791"/>
            <a:ext cx="1378537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هِوَايَتُكَ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559098" y="6391826"/>
            <a:ext cx="1289447" cy="63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054728" y="6410292"/>
            <a:ext cx="1397372" cy="63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280"/>
              </a:lnSpc>
            </a:pPr>
            <a:r>
              <a:rPr lang="ar-EG" sz="3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المَسْبَح</a:t>
            </a:r>
          </a:p>
        </p:txBody>
      </p:sp>
      <p:sp>
        <p:nvSpPr>
          <p:cNvPr id="45" name="Freeform 45"/>
          <p:cNvSpPr/>
          <p:nvPr/>
        </p:nvSpPr>
        <p:spPr>
          <a:xfrm>
            <a:off x="9849947" y="6404933"/>
            <a:ext cx="436928" cy="659929"/>
          </a:xfrm>
          <a:custGeom>
            <a:avLst/>
            <a:gdLst/>
            <a:ahLst/>
            <a:cxnLst/>
            <a:rect l="l" t="t" r="r" b="b"/>
            <a:pathLst>
              <a:path w="436928" h="659929">
                <a:moveTo>
                  <a:pt x="0" y="0"/>
                </a:moveTo>
                <a:lnTo>
                  <a:pt x="436928" y="0"/>
                </a:lnTo>
                <a:lnTo>
                  <a:pt x="436928" y="659929"/>
                </a:lnTo>
                <a:lnTo>
                  <a:pt x="0" y="659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/>
          <p:cNvSpPr/>
          <p:nvPr/>
        </p:nvSpPr>
        <p:spPr>
          <a:xfrm>
            <a:off x="9485538" y="6212105"/>
            <a:ext cx="557533" cy="484357"/>
          </a:xfrm>
          <a:custGeom>
            <a:avLst/>
            <a:gdLst/>
            <a:ahLst/>
            <a:cxnLst/>
            <a:rect l="l" t="t" r="r" b="b"/>
            <a:pathLst>
              <a:path w="557533" h="484357">
                <a:moveTo>
                  <a:pt x="0" y="0"/>
                </a:moveTo>
                <a:lnTo>
                  <a:pt x="557533" y="0"/>
                </a:lnTo>
                <a:lnTo>
                  <a:pt x="557533" y="484357"/>
                </a:lnTo>
                <a:lnTo>
                  <a:pt x="0" y="484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1483" y="1122103"/>
            <a:ext cx="7266628" cy="1277715"/>
          </a:xfrm>
          <a:custGeom>
            <a:avLst/>
            <a:gdLst/>
            <a:ahLst/>
            <a:cxnLst/>
            <a:rect l="l" t="t" r="r" b="b"/>
            <a:pathLst>
              <a:path w="7266628" h="1277715">
                <a:moveTo>
                  <a:pt x="0" y="0"/>
                </a:moveTo>
                <a:lnTo>
                  <a:pt x="7266628" y="0"/>
                </a:lnTo>
                <a:lnTo>
                  <a:pt x="7266628" y="1277716"/>
                </a:lnTo>
                <a:lnTo>
                  <a:pt x="0" y="127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79603" y="1102223"/>
            <a:ext cx="1597144" cy="1277715"/>
          </a:xfrm>
          <a:custGeom>
            <a:avLst/>
            <a:gdLst/>
            <a:ahLst/>
            <a:cxnLst/>
            <a:rect l="l" t="t" r="r" b="b"/>
            <a:pathLst>
              <a:path w="1597144" h="1277715">
                <a:moveTo>
                  <a:pt x="0" y="0"/>
                </a:moveTo>
                <a:lnTo>
                  <a:pt x="1597145" y="0"/>
                </a:lnTo>
                <a:lnTo>
                  <a:pt x="1597145" y="1277716"/>
                </a:lnTo>
                <a:lnTo>
                  <a:pt x="0" y="127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7488" r="-1774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769687" y="2525837"/>
            <a:ext cx="728819" cy="957035"/>
          </a:xfrm>
          <a:custGeom>
            <a:avLst/>
            <a:gdLst/>
            <a:ahLst/>
            <a:cxnLst/>
            <a:rect l="l" t="t" r="r" b="b"/>
            <a:pathLst>
              <a:path w="728819" h="957035">
                <a:moveTo>
                  <a:pt x="0" y="0"/>
                </a:moveTo>
                <a:lnTo>
                  <a:pt x="728818" y="0"/>
                </a:lnTo>
                <a:lnTo>
                  <a:pt x="728818" y="957035"/>
                </a:lnTo>
                <a:lnTo>
                  <a:pt x="0" y="957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404096" y="2399819"/>
            <a:ext cx="420763" cy="1236024"/>
          </a:xfrm>
          <a:custGeom>
            <a:avLst/>
            <a:gdLst/>
            <a:ahLst/>
            <a:cxnLst/>
            <a:rect l="l" t="t" r="r" b="b"/>
            <a:pathLst>
              <a:path w="420763" h="1236024">
                <a:moveTo>
                  <a:pt x="0" y="0"/>
                </a:moveTo>
                <a:lnTo>
                  <a:pt x="420763" y="0"/>
                </a:lnTo>
                <a:lnTo>
                  <a:pt x="420763" y="1236023"/>
                </a:lnTo>
                <a:lnTo>
                  <a:pt x="0" y="12360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815638" y="2525837"/>
            <a:ext cx="551736" cy="1013134"/>
          </a:xfrm>
          <a:custGeom>
            <a:avLst/>
            <a:gdLst/>
            <a:ahLst/>
            <a:cxnLst/>
            <a:rect l="l" t="t" r="r" b="b"/>
            <a:pathLst>
              <a:path w="551736" h="1013134">
                <a:moveTo>
                  <a:pt x="0" y="0"/>
                </a:moveTo>
                <a:lnTo>
                  <a:pt x="551736" y="0"/>
                </a:lnTo>
                <a:lnTo>
                  <a:pt x="551736" y="1013135"/>
                </a:lnTo>
                <a:lnTo>
                  <a:pt x="0" y="1013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01665" y="2473694"/>
            <a:ext cx="837117" cy="1061321"/>
          </a:xfrm>
          <a:custGeom>
            <a:avLst/>
            <a:gdLst/>
            <a:ahLst/>
            <a:cxnLst/>
            <a:rect l="l" t="t" r="r" b="b"/>
            <a:pathLst>
              <a:path w="837117" h="1061321">
                <a:moveTo>
                  <a:pt x="0" y="0"/>
                </a:moveTo>
                <a:lnTo>
                  <a:pt x="837118" y="0"/>
                </a:lnTo>
                <a:lnTo>
                  <a:pt x="837118" y="1061321"/>
                </a:lnTo>
                <a:lnTo>
                  <a:pt x="0" y="10613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98346" y="2566412"/>
            <a:ext cx="606773" cy="916459"/>
          </a:xfrm>
          <a:custGeom>
            <a:avLst/>
            <a:gdLst/>
            <a:ahLst/>
            <a:cxnLst/>
            <a:rect l="l" t="t" r="r" b="b"/>
            <a:pathLst>
              <a:path w="606773" h="916459">
                <a:moveTo>
                  <a:pt x="0" y="0"/>
                </a:moveTo>
                <a:lnTo>
                  <a:pt x="606772" y="0"/>
                </a:lnTo>
                <a:lnTo>
                  <a:pt x="606772" y="916460"/>
                </a:lnTo>
                <a:lnTo>
                  <a:pt x="0" y="916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038294" y="2473694"/>
            <a:ext cx="557533" cy="484357"/>
          </a:xfrm>
          <a:custGeom>
            <a:avLst/>
            <a:gdLst/>
            <a:ahLst/>
            <a:cxnLst/>
            <a:rect l="l" t="t" r="r" b="b"/>
            <a:pathLst>
              <a:path w="557533" h="484357">
                <a:moveTo>
                  <a:pt x="0" y="0"/>
                </a:moveTo>
                <a:lnTo>
                  <a:pt x="557533" y="0"/>
                </a:lnTo>
                <a:lnTo>
                  <a:pt x="557533" y="484357"/>
                </a:lnTo>
                <a:lnTo>
                  <a:pt x="0" y="484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988940" y="2531109"/>
            <a:ext cx="624684" cy="946492"/>
          </a:xfrm>
          <a:custGeom>
            <a:avLst/>
            <a:gdLst/>
            <a:ahLst/>
            <a:cxnLst/>
            <a:rect l="l" t="t" r="r" b="b"/>
            <a:pathLst>
              <a:path w="624684" h="946492">
                <a:moveTo>
                  <a:pt x="0" y="0"/>
                </a:moveTo>
                <a:lnTo>
                  <a:pt x="624684" y="0"/>
                </a:lnTo>
                <a:lnTo>
                  <a:pt x="624684" y="946491"/>
                </a:lnTo>
                <a:lnTo>
                  <a:pt x="0" y="9464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431406" y="2540285"/>
            <a:ext cx="557533" cy="484357"/>
          </a:xfrm>
          <a:custGeom>
            <a:avLst/>
            <a:gdLst/>
            <a:ahLst/>
            <a:cxnLst/>
            <a:rect l="l" t="t" r="r" b="b"/>
            <a:pathLst>
              <a:path w="557533" h="484357">
                <a:moveTo>
                  <a:pt x="0" y="0"/>
                </a:moveTo>
                <a:lnTo>
                  <a:pt x="557534" y="0"/>
                </a:lnTo>
                <a:lnTo>
                  <a:pt x="557534" y="484357"/>
                </a:lnTo>
                <a:lnTo>
                  <a:pt x="0" y="484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8254270" y="4384663"/>
            <a:ext cx="2659162" cy="2659162"/>
          </a:xfrm>
          <a:custGeom>
            <a:avLst/>
            <a:gdLst/>
            <a:ahLst/>
            <a:cxnLst/>
            <a:rect l="l" t="t" r="r" b="b"/>
            <a:pathLst>
              <a:path w="2659162" h="2659162">
                <a:moveTo>
                  <a:pt x="0" y="0"/>
                </a:moveTo>
                <a:lnTo>
                  <a:pt x="2659162" y="0"/>
                </a:lnTo>
                <a:lnTo>
                  <a:pt x="2659162" y="2659162"/>
                </a:lnTo>
                <a:lnTo>
                  <a:pt x="0" y="26591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75654" r="-756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8941272" y="4064467"/>
            <a:ext cx="1020976" cy="973756"/>
          </a:xfrm>
          <a:custGeom>
            <a:avLst/>
            <a:gdLst/>
            <a:ahLst/>
            <a:cxnLst/>
            <a:rect l="l" t="t" r="r" b="b"/>
            <a:pathLst>
              <a:path w="1020976" h="973756">
                <a:moveTo>
                  <a:pt x="0" y="0"/>
                </a:moveTo>
                <a:lnTo>
                  <a:pt x="1020976" y="0"/>
                </a:lnTo>
                <a:lnTo>
                  <a:pt x="1020976" y="973756"/>
                </a:lnTo>
                <a:lnTo>
                  <a:pt x="0" y="9737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7348567" y="4499299"/>
            <a:ext cx="713603" cy="736622"/>
          </a:xfrm>
          <a:custGeom>
            <a:avLst/>
            <a:gdLst/>
            <a:ahLst/>
            <a:cxnLst/>
            <a:rect l="l" t="t" r="r" b="b"/>
            <a:pathLst>
              <a:path w="713603" h="736622">
                <a:moveTo>
                  <a:pt x="0" y="0"/>
                </a:moveTo>
                <a:lnTo>
                  <a:pt x="713602" y="0"/>
                </a:lnTo>
                <a:lnTo>
                  <a:pt x="713602" y="736622"/>
                </a:lnTo>
                <a:lnTo>
                  <a:pt x="0" y="736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7422851" y="5533090"/>
            <a:ext cx="607360" cy="551938"/>
          </a:xfrm>
          <a:custGeom>
            <a:avLst/>
            <a:gdLst/>
            <a:ahLst/>
            <a:cxnLst/>
            <a:rect l="l" t="t" r="r" b="b"/>
            <a:pathLst>
              <a:path w="607360" h="551938">
                <a:moveTo>
                  <a:pt x="0" y="0"/>
                </a:moveTo>
                <a:lnTo>
                  <a:pt x="607359" y="0"/>
                </a:lnTo>
                <a:lnTo>
                  <a:pt x="607359" y="551938"/>
                </a:lnTo>
                <a:lnTo>
                  <a:pt x="0" y="5519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7471883" y="6429363"/>
            <a:ext cx="481787" cy="462315"/>
          </a:xfrm>
          <a:custGeom>
            <a:avLst/>
            <a:gdLst/>
            <a:ahLst/>
            <a:cxnLst/>
            <a:rect l="l" t="t" r="r" b="b"/>
            <a:pathLst>
              <a:path w="481787" h="462315">
                <a:moveTo>
                  <a:pt x="0" y="0"/>
                </a:moveTo>
                <a:lnTo>
                  <a:pt x="481787" y="0"/>
                </a:lnTo>
                <a:lnTo>
                  <a:pt x="481787" y="462314"/>
                </a:lnTo>
                <a:lnTo>
                  <a:pt x="0" y="46231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4516697" y="4438971"/>
            <a:ext cx="2659162" cy="2659162"/>
          </a:xfrm>
          <a:custGeom>
            <a:avLst/>
            <a:gdLst/>
            <a:ahLst/>
            <a:cxnLst/>
            <a:rect l="l" t="t" r="r" b="b"/>
            <a:pathLst>
              <a:path w="2659162" h="2659162">
                <a:moveTo>
                  <a:pt x="0" y="0"/>
                </a:moveTo>
                <a:lnTo>
                  <a:pt x="2659161" y="0"/>
                </a:lnTo>
                <a:lnTo>
                  <a:pt x="2659161" y="2659162"/>
                </a:lnTo>
                <a:lnTo>
                  <a:pt x="0" y="26591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75654" r="-756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5203698" y="4118775"/>
            <a:ext cx="1020976" cy="973756"/>
          </a:xfrm>
          <a:custGeom>
            <a:avLst/>
            <a:gdLst/>
            <a:ahLst/>
            <a:cxnLst/>
            <a:rect l="l" t="t" r="r" b="b"/>
            <a:pathLst>
              <a:path w="1020976" h="973756">
                <a:moveTo>
                  <a:pt x="0" y="0"/>
                </a:moveTo>
                <a:lnTo>
                  <a:pt x="1020976" y="0"/>
                </a:lnTo>
                <a:lnTo>
                  <a:pt x="1020976" y="973756"/>
                </a:lnTo>
                <a:lnTo>
                  <a:pt x="0" y="9737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3944118" y="4584494"/>
            <a:ext cx="606085" cy="616619"/>
          </a:xfrm>
          <a:custGeom>
            <a:avLst/>
            <a:gdLst/>
            <a:ahLst/>
            <a:cxnLst/>
            <a:rect l="l" t="t" r="r" b="b"/>
            <a:pathLst>
              <a:path w="606085" h="616619">
                <a:moveTo>
                  <a:pt x="0" y="0"/>
                </a:moveTo>
                <a:lnTo>
                  <a:pt x="606085" y="0"/>
                </a:lnTo>
                <a:lnTo>
                  <a:pt x="606085" y="616620"/>
                </a:lnTo>
                <a:lnTo>
                  <a:pt x="0" y="61662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3881425" y="5556900"/>
            <a:ext cx="760523" cy="598912"/>
          </a:xfrm>
          <a:custGeom>
            <a:avLst/>
            <a:gdLst/>
            <a:ahLst/>
            <a:cxnLst/>
            <a:rect l="l" t="t" r="r" b="b"/>
            <a:pathLst>
              <a:path w="760523" h="598912">
                <a:moveTo>
                  <a:pt x="0" y="0"/>
                </a:moveTo>
                <a:lnTo>
                  <a:pt x="760524" y="0"/>
                </a:lnTo>
                <a:lnTo>
                  <a:pt x="760524" y="598912"/>
                </a:lnTo>
                <a:lnTo>
                  <a:pt x="0" y="5989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004278" y="6406007"/>
            <a:ext cx="485764" cy="570369"/>
          </a:xfrm>
          <a:custGeom>
            <a:avLst/>
            <a:gdLst/>
            <a:ahLst/>
            <a:cxnLst/>
            <a:rect l="l" t="t" r="r" b="b"/>
            <a:pathLst>
              <a:path w="485764" h="570369">
                <a:moveTo>
                  <a:pt x="0" y="0"/>
                </a:moveTo>
                <a:lnTo>
                  <a:pt x="485765" y="0"/>
                </a:lnTo>
                <a:lnTo>
                  <a:pt x="485765" y="570370"/>
                </a:lnTo>
                <a:lnTo>
                  <a:pt x="0" y="57037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0" y="4381572"/>
            <a:ext cx="3833807" cy="2781253"/>
          </a:xfrm>
          <a:custGeom>
            <a:avLst/>
            <a:gdLst/>
            <a:ahLst/>
            <a:cxnLst/>
            <a:rect l="l" t="t" r="r" b="b"/>
            <a:pathLst>
              <a:path w="3833807" h="2781253">
                <a:moveTo>
                  <a:pt x="0" y="0"/>
                </a:moveTo>
                <a:lnTo>
                  <a:pt x="3833807" y="0"/>
                </a:lnTo>
                <a:lnTo>
                  <a:pt x="3833807" y="2781253"/>
                </a:lnTo>
                <a:lnTo>
                  <a:pt x="0" y="278125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8899374" y="1435190"/>
            <a:ext cx="463260" cy="77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22"/>
              </a:lnSpc>
            </a:pPr>
            <a:r>
              <a:rPr lang="ar-EG" sz="45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أَنَا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23125" y="1328904"/>
            <a:ext cx="930363" cy="77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22"/>
              </a:lnSpc>
            </a:pPr>
            <a:r>
              <a:rPr lang="ar-EG" sz="45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أَنْتِ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83261" y="1224357"/>
            <a:ext cx="930363" cy="77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22"/>
              </a:lnSpc>
            </a:pPr>
            <a:r>
              <a:rPr lang="ar-EG" sz="45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09819" y="1302312"/>
            <a:ext cx="609318" cy="77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22"/>
              </a:lnSpc>
            </a:pPr>
            <a:r>
              <a:rPr lang="ar-EG" sz="45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37048" y="1256424"/>
            <a:ext cx="763064" cy="77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22"/>
              </a:lnSpc>
            </a:pPr>
            <a:r>
              <a:rPr lang="ar-EG" sz="45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1665" y="1302312"/>
            <a:ext cx="953020" cy="77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22"/>
              </a:lnSpc>
            </a:pPr>
            <a:r>
              <a:rPr lang="ar-EG" sz="45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نَحْنُ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023844" y="714917"/>
            <a:ext cx="110252" cy="48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23125" y="698850"/>
            <a:ext cx="1145404" cy="48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(f)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420209" y="698850"/>
            <a:ext cx="1341430" cy="48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(m)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05727" y="709239"/>
            <a:ext cx="487535" cy="48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815638" y="698850"/>
            <a:ext cx="662522" cy="48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1838" y="698850"/>
            <a:ext cx="552675" cy="48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288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03591" y="5137478"/>
            <a:ext cx="1051040" cy="4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7"/>
              </a:lnSpc>
            </a:pPr>
            <a:r>
              <a:rPr lang="ar-EG" sz="2798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أَنَا</a:t>
            </a:r>
            <a:r>
              <a:rPr lang="ar-EG" sz="27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  <a:r>
              <a:rPr lang="ar-EG" sz="2798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</a:t>
            </a:r>
            <a:r>
              <a:rPr lang="ar-EG" sz="27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حِبُ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41235" y="5660741"/>
            <a:ext cx="1375751" cy="4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7"/>
              </a:lnSpc>
            </a:pPr>
            <a:r>
              <a:rPr lang="ar-EG" sz="2798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</a:t>
            </a:r>
            <a:r>
              <a:rPr lang="ar-EG" sz="2798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تُحِبُ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34929" y="6241154"/>
            <a:ext cx="1588364" cy="4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7"/>
              </a:lnSpc>
            </a:pPr>
            <a:r>
              <a:rPr lang="ar-EG" sz="2798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أَنْتِ تُحِبين</a:t>
            </a:r>
            <a:r>
              <a:rPr lang="ar-EG" sz="27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57976" y="5191786"/>
            <a:ext cx="1267123" cy="4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7"/>
              </a:lnSpc>
            </a:pPr>
            <a:r>
              <a:rPr lang="ar-EG" sz="2798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 يُحِبُ</a:t>
            </a:r>
            <a:r>
              <a:rPr lang="ar-EG" sz="27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11115" y="5715048"/>
            <a:ext cx="1360844" cy="4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7"/>
              </a:lnSpc>
            </a:pPr>
            <a:r>
              <a:rPr lang="ar-EG" sz="2798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 تُحِبُ</a:t>
            </a:r>
            <a:r>
              <a:rPr lang="ar-EG" sz="279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58512" y="6295461"/>
            <a:ext cx="1466050" cy="47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7"/>
              </a:lnSpc>
            </a:pPr>
            <a:r>
              <a:rPr lang="ar-EG" sz="2798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نَحْنُ نُحِبُ</a:t>
            </a:r>
            <a:r>
              <a:rPr lang="ar-EG" sz="2798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993324" y="5197821"/>
            <a:ext cx="1413997" cy="35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8"/>
              </a:lnSpc>
            </a:pPr>
            <a:r>
              <a:rPr lang="ar-EG" sz="214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الدَرَّاجَة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21209" y="6007722"/>
            <a:ext cx="609001" cy="35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8"/>
              </a:lnSpc>
            </a:pPr>
            <a:r>
              <a:rPr lang="ar-EG" sz="214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السَفَر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994995" y="6821376"/>
            <a:ext cx="1562777" cy="35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8"/>
              </a:lnSpc>
            </a:pPr>
            <a:r>
              <a:rPr lang="ar-EG" sz="214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 التِلْفَاز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478160" y="5156528"/>
            <a:ext cx="1509208" cy="35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8"/>
              </a:lnSpc>
            </a:pPr>
            <a:r>
              <a:rPr lang="ar-EG" sz="214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الحِصَان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522637" y="6046928"/>
            <a:ext cx="1325042" cy="35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8"/>
              </a:lnSpc>
            </a:pPr>
            <a:r>
              <a:rPr lang="ar-EG" sz="214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المَضْرَب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868976" y="6860806"/>
            <a:ext cx="727575" cy="35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98"/>
              </a:lnSpc>
            </a:pPr>
            <a:r>
              <a:rPr lang="ar-EG" sz="214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الكَرَاتِي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97138" y="5128461"/>
            <a:ext cx="2465784" cy="118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865"/>
              </a:lnSpc>
            </a:pPr>
            <a:r>
              <a:rPr lang="ar-EG" sz="3475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أَنْتِ</a:t>
            </a:r>
            <a:r>
              <a:rPr lang="ar-EG" sz="347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تُحِبِين</a:t>
            </a:r>
            <a:r>
              <a:rPr lang="ar-EG" sz="3475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</a:t>
            </a:r>
          </a:p>
          <a:p>
            <a:pPr algn="ctr" rtl="1">
              <a:lnSpc>
                <a:spcPts val="4865"/>
              </a:lnSpc>
            </a:pPr>
            <a:r>
              <a:rPr lang="ar-EG" sz="347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مُشَاهَدْ التِلْفَاز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213" y="644919"/>
            <a:ext cx="3569897" cy="3024000"/>
          </a:xfrm>
          <a:custGeom>
            <a:avLst/>
            <a:gdLst/>
            <a:ahLst/>
            <a:cxnLst/>
            <a:rect l="l" t="t" r="r" b="b"/>
            <a:pathLst>
              <a:path w="3569897" h="3024000">
                <a:moveTo>
                  <a:pt x="0" y="0"/>
                </a:moveTo>
                <a:lnTo>
                  <a:pt x="3569897" y="0"/>
                </a:lnTo>
                <a:lnTo>
                  <a:pt x="356989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54213" y="3891791"/>
            <a:ext cx="3569897" cy="3024000"/>
          </a:xfrm>
          <a:custGeom>
            <a:avLst/>
            <a:gdLst/>
            <a:ahLst/>
            <a:cxnLst/>
            <a:rect l="l" t="t" r="r" b="b"/>
            <a:pathLst>
              <a:path w="3569897" h="3024000">
                <a:moveTo>
                  <a:pt x="0" y="0"/>
                </a:moveTo>
                <a:lnTo>
                  <a:pt x="3569897" y="0"/>
                </a:lnTo>
                <a:lnTo>
                  <a:pt x="356989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68574" y="97299"/>
            <a:ext cx="1175785" cy="649621"/>
          </a:xfrm>
          <a:custGeom>
            <a:avLst/>
            <a:gdLst/>
            <a:ahLst/>
            <a:cxnLst/>
            <a:rect l="l" t="t" r="r" b="b"/>
            <a:pathLst>
              <a:path w="1175785" h="649621">
                <a:moveTo>
                  <a:pt x="0" y="0"/>
                </a:moveTo>
                <a:lnTo>
                  <a:pt x="1175785" y="0"/>
                </a:lnTo>
                <a:lnTo>
                  <a:pt x="1175785" y="649621"/>
                </a:lnTo>
                <a:lnTo>
                  <a:pt x="0" y="649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299002" y="912258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3795183" y="1055402"/>
            <a:ext cx="503819" cy="5038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280004" y="1925920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1"/>
                </a:lnTo>
                <a:lnTo>
                  <a:pt x="0" y="781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3795183" y="2108844"/>
            <a:ext cx="503819" cy="50381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280004" y="2955301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3776185" y="3178195"/>
            <a:ext cx="503819" cy="50381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299002" y="4065442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3776185" y="4262592"/>
            <a:ext cx="503819" cy="50381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80004" y="5130042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4280004" y="6159422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3" name="Group 23"/>
          <p:cNvGrpSpPr/>
          <p:nvPr/>
        </p:nvGrpSpPr>
        <p:grpSpPr>
          <a:xfrm>
            <a:off x="3776185" y="5347436"/>
            <a:ext cx="503819" cy="50381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776185" y="6382262"/>
            <a:ext cx="503819" cy="50381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7735971" y="1779456"/>
            <a:ext cx="921770" cy="1255998"/>
          </a:xfrm>
          <a:custGeom>
            <a:avLst/>
            <a:gdLst/>
            <a:ahLst/>
            <a:cxnLst/>
            <a:rect l="l" t="t" r="r" b="b"/>
            <a:pathLst>
              <a:path w="921770" h="1255998">
                <a:moveTo>
                  <a:pt x="0" y="0"/>
                </a:moveTo>
                <a:lnTo>
                  <a:pt x="921770" y="0"/>
                </a:lnTo>
                <a:lnTo>
                  <a:pt x="921770" y="1255998"/>
                </a:lnTo>
                <a:lnTo>
                  <a:pt x="0" y="12559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92" r="-39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8005342" y="651561"/>
            <a:ext cx="2167771" cy="1755894"/>
          </a:xfrm>
          <a:custGeom>
            <a:avLst/>
            <a:gdLst/>
            <a:ahLst/>
            <a:cxnLst/>
            <a:rect l="l" t="t" r="r" b="b"/>
            <a:pathLst>
              <a:path w="2167771" h="1755894">
                <a:moveTo>
                  <a:pt x="0" y="0"/>
                </a:moveTo>
                <a:lnTo>
                  <a:pt x="2167770" y="0"/>
                </a:lnTo>
                <a:lnTo>
                  <a:pt x="2167770" y="1755894"/>
                </a:lnTo>
                <a:lnTo>
                  <a:pt x="0" y="1755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8778100" y="1604640"/>
            <a:ext cx="515796" cy="470664"/>
          </a:xfrm>
          <a:custGeom>
            <a:avLst/>
            <a:gdLst/>
            <a:ahLst/>
            <a:cxnLst/>
            <a:rect l="l" t="t" r="r" b="b"/>
            <a:pathLst>
              <a:path w="515796" h="470664">
                <a:moveTo>
                  <a:pt x="0" y="0"/>
                </a:moveTo>
                <a:lnTo>
                  <a:pt x="515796" y="0"/>
                </a:lnTo>
                <a:lnTo>
                  <a:pt x="515796" y="470664"/>
                </a:lnTo>
                <a:lnTo>
                  <a:pt x="0" y="470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7114767" y="4456307"/>
            <a:ext cx="1090437" cy="1007745"/>
          </a:xfrm>
          <a:custGeom>
            <a:avLst/>
            <a:gdLst/>
            <a:ahLst/>
            <a:cxnLst/>
            <a:rect l="l" t="t" r="r" b="b"/>
            <a:pathLst>
              <a:path w="1090437" h="1007745">
                <a:moveTo>
                  <a:pt x="0" y="0"/>
                </a:moveTo>
                <a:lnTo>
                  <a:pt x="1090437" y="0"/>
                </a:lnTo>
                <a:lnTo>
                  <a:pt x="1090437" y="1007745"/>
                </a:lnTo>
                <a:lnTo>
                  <a:pt x="0" y="10077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 flipH="1">
            <a:off x="6430994" y="3013844"/>
            <a:ext cx="2167771" cy="1755894"/>
          </a:xfrm>
          <a:custGeom>
            <a:avLst/>
            <a:gdLst/>
            <a:ahLst/>
            <a:cxnLst/>
            <a:rect l="l" t="t" r="r" b="b"/>
            <a:pathLst>
              <a:path w="2167771" h="1755894">
                <a:moveTo>
                  <a:pt x="2167771" y="0"/>
                </a:moveTo>
                <a:lnTo>
                  <a:pt x="0" y="0"/>
                </a:lnTo>
                <a:lnTo>
                  <a:pt x="0" y="1755894"/>
                </a:lnTo>
                <a:lnTo>
                  <a:pt x="2167771" y="1755894"/>
                </a:lnTo>
                <a:lnTo>
                  <a:pt x="21677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7470083" y="3891791"/>
            <a:ext cx="598426" cy="564515"/>
          </a:xfrm>
          <a:custGeom>
            <a:avLst/>
            <a:gdLst/>
            <a:ahLst/>
            <a:cxnLst/>
            <a:rect l="l" t="t" r="r" b="b"/>
            <a:pathLst>
              <a:path w="598426" h="564515">
                <a:moveTo>
                  <a:pt x="0" y="0"/>
                </a:moveTo>
                <a:lnTo>
                  <a:pt x="598426" y="0"/>
                </a:lnTo>
                <a:lnTo>
                  <a:pt x="598426" y="564516"/>
                </a:lnTo>
                <a:lnTo>
                  <a:pt x="0" y="5645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7408918" y="5955579"/>
            <a:ext cx="817047" cy="1261037"/>
          </a:xfrm>
          <a:custGeom>
            <a:avLst/>
            <a:gdLst/>
            <a:ahLst/>
            <a:cxnLst/>
            <a:rect l="l" t="t" r="r" b="b"/>
            <a:pathLst>
              <a:path w="817047" h="1261037">
                <a:moveTo>
                  <a:pt x="0" y="0"/>
                </a:moveTo>
                <a:lnTo>
                  <a:pt x="817047" y="0"/>
                </a:lnTo>
                <a:lnTo>
                  <a:pt x="817047" y="1261037"/>
                </a:lnTo>
                <a:lnTo>
                  <a:pt x="0" y="1261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7952113" y="4721399"/>
            <a:ext cx="2167771" cy="1755894"/>
          </a:xfrm>
          <a:custGeom>
            <a:avLst/>
            <a:gdLst/>
            <a:ahLst/>
            <a:cxnLst/>
            <a:rect l="l" t="t" r="r" b="b"/>
            <a:pathLst>
              <a:path w="2167771" h="1755894">
                <a:moveTo>
                  <a:pt x="0" y="0"/>
                </a:moveTo>
                <a:lnTo>
                  <a:pt x="2167771" y="0"/>
                </a:lnTo>
                <a:lnTo>
                  <a:pt x="2167771" y="1755894"/>
                </a:lnTo>
                <a:lnTo>
                  <a:pt x="0" y="1755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9689504" y="4667342"/>
            <a:ext cx="729004" cy="752520"/>
          </a:xfrm>
          <a:custGeom>
            <a:avLst/>
            <a:gdLst/>
            <a:ahLst/>
            <a:cxnLst/>
            <a:rect l="l" t="t" r="r" b="b"/>
            <a:pathLst>
              <a:path w="729004" h="752520">
                <a:moveTo>
                  <a:pt x="0" y="0"/>
                </a:moveTo>
                <a:lnTo>
                  <a:pt x="729003" y="0"/>
                </a:lnTo>
                <a:lnTo>
                  <a:pt x="729003" y="752520"/>
                </a:lnTo>
                <a:lnTo>
                  <a:pt x="0" y="7525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8588760" y="2136988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7"/>
                </a:lnTo>
                <a:lnTo>
                  <a:pt x="0" y="1169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/>
          <p:cNvSpPr txBox="1"/>
          <p:nvPr/>
        </p:nvSpPr>
        <p:spPr>
          <a:xfrm>
            <a:off x="2685614" y="4081022"/>
            <a:ext cx="6956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يُحِبُ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685614" y="889458"/>
            <a:ext cx="65722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704843" y="2010838"/>
            <a:ext cx="6956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44359" y="3045930"/>
            <a:ext cx="8166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04843" y="5203067"/>
            <a:ext cx="6956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770506" y="6325112"/>
            <a:ext cx="68532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نُحِبُ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00636" y="889458"/>
            <a:ext cx="76795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الرسم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21174" y="1895934"/>
            <a:ext cx="83760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القِرَاءة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97672" y="3045930"/>
            <a:ext cx="75426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الطَبْخ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07062" y="4149195"/>
            <a:ext cx="178248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الدَرَاجة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17424" y="5203067"/>
            <a:ext cx="83141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15923" y="6372433"/>
            <a:ext cx="104810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068493" y="163664"/>
            <a:ext cx="429839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59"/>
              </a:lnSpc>
            </a:pPr>
            <a:r>
              <a:rPr lang="ar-EG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مَاذَا تُحِبُ أَنْ تَفْعَل فِي وَقت فَرَاغِكَ؟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51269" y="163664"/>
            <a:ext cx="117578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هَلْ....؟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418689" y="998252"/>
            <a:ext cx="189261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 أَنْ أَرْسُمَ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525952" y="2067066"/>
            <a:ext cx="175176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  أَنْ تَقْرَأَ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724256" y="2892709"/>
            <a:ext cx="124348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 </a:t>
            </a:r>
          </a:p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 تَطْبُخِين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647455" y="4100072"/>
            <a:ext cx="150876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يُحِبُ أَنْ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يَرْكَب الدَرَّاجَة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559481" y="5338361"/>
            <a:ext cx="161103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 الكِتَابَة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493150" y="6254672"/>
            <a:ext cx="181737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نُحِبُ السِبَاحَة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636837" y="517359"/>
            <a:ext cx="667412" cy="13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 you..........?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18604" y="540855"/>
            <a:ext cx="2050816" cy="13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do you like to do in your spare time?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094984" y="1106020"/>
            <a:ext cx="189261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 أَنْ أَرْسُمَ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780337" y="3073554"/>
            <a:ext cx="1225004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 أَنْ </a:t>
            </a:r>
          </a:p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أَتَسَوُق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225965" y="4896401"/>
            <a:ext cx="173593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 أَنْ </a:t>
            </a:r>
          </a:p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أَرْكَبَ الدرّاجَة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617815" y="2250574"/>
            <a:ext cx="210324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 يُحِبُ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 يَرْسُم</a:t>
            </a:r>
          </a:p>
        </p:txBody>
      </p:sp>
      <p:sp>
        <p:nvSpPr>
          <p:cNvPr id="65" name="Freeform 65"/>
          <p:cNvSpPr/>
          <p:nvPr/>
        </p:nvSpPr>
        <p:spPr>
          <a:xfrm>
            <a:off x="8413865" y="3402165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7"/>
                </a:lnTo>
                <a:lnTo>
                  <a:pt x="0" y="1169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TextBox 66"/>
          <p:cNvSpPr txBox="1"/>
          <p:nvPr/>
        </p:nvSpPr>
        <p:spPr>
          <a:xfrm>
            <a:off x="8516184" y="3478365"/>
            <a:ext cx="210324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 تُحِبُ أن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تَتَسَوق</a:t>
            </a:r>
          </a:p>
        </p:txBody>
      </p:sp>
      <p:sp>
        <p:nvSpPr>
          <p:cNvPr id="67" name="Freeform 67"/>
          <p:cNvSpPr/>
          <p:nvPr/>
        </p:nvSpPr>
        <p:spPr>
          <a:xfrm>
            <a:off x="8315267" y="6234737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7"/>
                </a:lnTo>
                <a:lnTo>
                  <a:pt x="0" y="1169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8" name="Freeform 68"/>
          <p:cNvSpPr/>
          <p:nvPr/>
        </p:nvSpPr>
        <p:spPr>
          <a:xfrm>
            <a:off x="6851202" y="6234350"/>
            <a:ext cx="732977" cy="636773"/>
          </a:xfrm>
          <a:custGeom>
            <a:avLst/>
            <a:gdLst/>
            <a:ahLst/>
            <a:cxnLst/>
            <a:rect l="l" t="t" r="r" b="b"/>
            <a:pathLst>
              <a:path w="732977" h="636773">
                <a:moveTo>
                  <a:pt x="0" y="0"/>
                </a:moveTo>
                <a:lnTo>
                  <a:pt x="732976" y="0"/>
                </a:lnTo>
                <a:lnTo>
                  <a:pt x="732976" y="636773"/>
                </a:lnTo>
                <a:lnTo>
                  <a:pt x="0" y="636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9" name="TextBox 69"/>
          <p:cNvSpPr txBox="1"/>
          <p:nvPr/>
        </p:nvSpPr>
        <p:spPr>
          <a:xfrm>
            <a:off x="8315267" y="6419016"/>
            <a:ext cx="210324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 تُحبُ أنْ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تَركَبَ الدَرَاجَة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6575" cy="7553325"/>
          </a:xfrm>
          <a:custGeom>
            <a:avLst/>
            <a:gdLst/>
            <a:ahLst/>
            <a:cxnLst/>
            <a:rect l="l" t="t" r="r" b="b"/>
            <a:pathLst>
              <a:path w="10696575" h="7553325">
                <a:moveTo>
                  <a:pt x="0" y="0"/>
                </a:moveTo>
                <a:lnTo>
                  <a:pt x="10696575" y="0"/>
                </a:ln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8" t="-22245" r="-1025" b="-223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756000" y="756000"/>
            <a:ext cx="9180000" cy="6048000"/>
            <a:chOff x="0" y="0"/>
            <a:chExt cx="328990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l="l" t="t" r="r" b="b"/>
              <a:pathLst>
                <a:path w="3289905" h="2167467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4F78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89905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8367" y="218367"/>
            <a:ext cx="2008017" cy="1533623"/>
          </a:xfrm>
          <a:custGeom>
            <a:avLst/>
            <a:gdLst/>
            <a:ahLst/>
            <a:cxnLst/>
            <a:rect l="l" t="t" r="r" b="b"/>
            <a:pathLst>
              <a:path w="2008017" h="1533623">
                <a:moveTo>
                  <a:pt x="0" y="0"/>
                </a:moveTo>
                <a:lnTo>
                  <a:pt x="2008017" y="0"/>
                </a:lnTo>
                <a:lnTo>
                  <a:pt x="2008017" y="1533623"/>
                </a:lnTo>
                <a:lnTo>
                  <a:pt x="0" y="1533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8465616" y="218367"/>
            <a:ext cx="2008017" cy="1533623"/>
          </a:xfrm>
          <a:custGeom>
            <a:avLst/>
            <a:gdLst/>
            <a:ahLst/>
            <a:cxnLst/>
            <a:rect l="l" t="t" r="r" b="b"/>
            <a:pathLst>
              <a:path w="2008017" h="1533623">
                <a:moveTo>
                  <a:pt x="2008017" y="0"/>
                </a:moveTo>
                <a:lnTo>
                  <a:pt x="0" y="0"/>
                </a:lnTo>
                <a:lnTo>
                  <a:pt x="0" y="1533623"/>
                </a:lnTo>
                <a:lnTo>
                  <a:pt x="2008017" y="1533623"/>
                </a:lnTo>
                <a:lnTo>
                  <a:pt x="200801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5346000" y="7017744"/>
            <a:ext cx="5989489" cy="696645"/>
          </a:xfrm>
          <a:custGeom>
            <a:avLst/>
            <a:gdLst/>
            <a:ahLst/>
            <a:cxnLst/>
            <a:rect l="l" t="t" r="r" b="b"/>
            <a:pathLst>
              <a:path w="5989489" h="696645">
                <a:moveTo>
                  <a:pt x="5989489" y="0"/>
                </a:moveTo>
                <a:lnTo>
                  <a:pt x="0" y="0"/>
                </a:lnTo>
                <a:lnTo>
                  <a:pt x="0" y="696645"/>
                </a:lnTo>
                <a:lnTo>
                  <a:pt x="5989489" y="696645"/>
                </a:lnTo>
                <a:lnTo>
                  <a:pt x="5989489" y="0"/>
                </a:lnTo>
                <a:close/>
              </a:path>
            </a:pathLst>
          </a:custGeom>
          <a:blipFill>
            <a:blip r:embed="rId4"/>
            <a:stretch>
              <a:fillRect b="-1772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607489" y="7017744"/>
            <a:ext cx="5989489" cy="696645"/>
          </a:xfrm>
          <a:custGeom>
            <a:avLst/>
            <a:gdLst/>
            <a:ahLst/>
            <a:cxnLst/>
            <a:rect l="l" t="t" r="r" b="b"/>
            <a:pathLst>
              <a:path w="5989489" h="696645">
                <a:moveTo>
                  <a:pt x="0" y="0"/>
                </a:moveTo>
                <a:lnTo>
                  <a:pt x="5989489" y="0"/>
                </a:lnTo>
                <a:lnTo>
                  <a:pt x="5989489" y="696645"/>
                </a:lnTo>
                <a:lnTo>
                  <a:pt x="0" y="696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72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18367" y="5911101"/>
            <a:ext cx="5127633" cy="1454966"/>
          </a:xfrm>
          <a:custGeom>
            <a:avLst/>
            <a:gdLst/>
            <a:ahLst/>
            <a:cxnLst/>
            <a:rect l="l" t="t" r="r" b="b"/>
            <a:pathLst>
              <a:path w="5127633" h="1454966">
                <a:moveTo>
                  <a:pt x="0" y="0"/>
                </a:moveTo>
                <a:lnTo>
                  <a:pt x="5127633" y="0"/>
                </a:lnTo>
                <a:lnTo>
                  <a:pt x="5127633" y="1454966"/>
                </a:lnTo>
                <a:lnTo>
                  <a:pt x="0" y="1454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346000" y="5911101"/>
            <a:ext cx="5127633" cy="1454966"/>
          </a:xfrm>
          <a:custGeom>
            <a:avLst/>
            <a:gdLst/>
            <a:ahLst/>
            <a:cxnLst/>
            <a:rect l="l" t="t" r="r" b="b"/>
            <a:pathLst>
              <a:path w="5127633" h="1454966">
                <a:moveTo>
                  <a:pt x="0" y="0"/>
                </a:moveTo>
                <a:lnTo>
                  <a:pt x="5127633" y="0"/>
                </a:lnTo>
                <a:lnTo>
                  <a:pt x="5127633" y="1454966"/>
                </a:lnTo>
                <a:lnTo>
                  <a:pt x="0" y="1454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584232" y="2701135"/>
            <a:ext cx="3523536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Challenge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6469" y="1192257"/>
            <a:ext cx="5565876" cy="5562880"/>
          </a:xfrm>
          <a:custGeom>
            <a:avLst/>
            <a:gdLst/>
            <a:ahLst/>
            <a:cxnLst/>
            <a:rect l="l" t="t" r="r" b="b"/>
            <a:pathLst>
              <a:path w="5565876" h="5562880">
                <a:moveTo>
                  <a:pt x="0" y="0"/>
                </a:moveTo>
                <a:lnTo>
                  <a:pt x="5565875" y="0"/>
                </a:lnTo>
                <a:lnTo>
                  <a:pt x="5565875" y="5562880"/>
                </a:lnTo>
                <a:lnTo>
                  <a:pt x="0" y="5562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890063" y="3349429"/>
            <a:ext cx="683759" cy="1192603"/>
          </a:xfrm>
          <a:custGeom>
            <a:avLst/>
            <a:gdLst/>
            <a:ahLst/>
            <a:cxnLst/>
            <a:rect l="l" t="t" r="r" b="b"/>
            <a:pathLst>
              <a:path w="683759" h="1192603">
                <a:moveTo>
                  <a:pt x="0" y="0"/>
                </a:moveTo>
                <a:lnTo>
                  <a:pt x="683758" y="0"/>
                </a:lnTo>
                <a:lnTo>
                  <a:pt x="683758" y="1192603"/>
                </a:lnTo>
                <a:lnTo>
                  <a:pt x="0" y="1192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271980" y="5708769"/>
            <a:ext cx="646625" cy="667483"/>
          </a:xfrm>
          <a:custGeom>
            <a:avLst/>
            <a:gdLst/>
            <a:ahLst/>
            <a:cxnLst/>
            <a:rect l="l" t="t" r="r" b="b"/>
            <a:pathLst>
              <a:path w="646625" h="667483">
                <a:moveTo>
                  <a:pt x="0" y="0"/>
                </a:moveTo>
                <a:lnTo>
                  <a:pt x="646624" y="0"/>
                </a:lnTo>
                <a:lnTo>
                  <a:pt x="646624" y="667483"/>
                </a:lnTo>
                <a:lnTo>
                  <a:pt x="0" y="667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332046" y="2954738"/>
            <a:ext cx="736447" cy="706990"/>
          </a:xfrm>
          <a:custGeom>
            <a:avLst/>
            <a:gdLst/>
            <a:ahLst/>
            <a:cxnLst/>
            <a:rect l="l" t="t" r="r" b="b"/>
            <a:pathLst>
              <a:path w="736447" h="706990">
                <a:moveTo>
                  <a:pt x="0" y="0"/>
                </a:moveTo>
                <a:lnTo>
                  <a:pt x="736447" y="0"/>
                </a:lnTo>
                <a:lnTo>
                  <a:pt x="736447" y="706989"/>
                </a:lnTo>
                <a:lnTo>
                  <a:pt x="0" y="706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71093" y="5578030"/>
            <a:ext cx="731489" cy="667483"/>
          </a:xfrm>
          <a:custGeom>
            <a:avLst/>
            <a:gdLst/>
            <a:ahLst/>
            <a:cxnLst/>
            <a:rect l="l" t="t" r="r" b="b"/>
            <a:pathLst>
              <a:path w="731489" h="667483">
                <a:moveTo>
                  <a:pt x="0" y="0"/>
                </a:moveTo>
                <a:lnTo>
                  <a:pt x="731488" y="0"/>
                </a:lnTo>
                <a:lnTo>
                  <a:pt x="731488" y="667484"/>
                </a:lnTo>
                <a:lnTo>
                  <a:pt x="0" y="667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29707" y="4343870"/>
            <a:ext cx="259189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99"/>
              </a:lnSpc>
            </a:pPr>
            <a:r>
              <a:rPr lang="ar-EG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 </a:t>
            </a:r>
          </a:p>
          <a:p>
            <a:pPr algn="ctr" rtl="1">
              <a:lnSpc>
                <a:spcPts val="3499"/>
              </a:lnSpc>
            </a:pPr>
            <a:r>
              <a:rPr lang="ar-EG" sz="2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أَنْ أَرْسُم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7384874" y="4456307"/>
          <a:ext cx="3086556" cy="3024000"/>
        </p:xfrm>
        <a:graphic>
          <a:graphicData uri="http://schemas.openxmlformats.org/drawingml/2006/table">
            <a:tbl>
              <a:tblPr/>
              <a:tblGrid>
                <a:gridCol w="8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3299345" y="1528343"/>
            <a:ext cx="2591894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</a:t>
            </a:r>
          </a:p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أُحِبُ أَنْ </a:t>
            </a:r>
          </a:p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أُشَاهِدُ التِلْفَاز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513" y="1528343"/>
            <a:ext cx="2591894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</a:t>
            </a:r>
          </a:p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أُحِبُ أَنْ أَذْهَبَ </a:t>
            </a:r>
          </a:p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إِلَى التَسَوُق.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2118" y="4204530"/>
            <a:ext cx="259189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أَنْ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أَرْكُبَ الدَرَّاجَة.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64972" y="5259922"/>
            <a:ext cx="61436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كَثِيرًا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18133" y="6115267"/>
            <a:ext cx="58935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قَلِيلاَ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13238" y="6751833"/>
            <a:ext cx="171783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بَعْضِ الأوْقَات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10806" y="5148502"/>
            <a:ext cx="106596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بَعْضِ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الأحْيَان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00937" y="5937172"/>
            <a:ext cx="885706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مِنْ وِقْت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لأخر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28772" y="6717037"/>
            <a:ext cx="123003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عِنْدَمَا يَكُون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لَدَيَ وَقْتٌ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127068" y="4391495"/>
            <a:ext cx="3564932" cy="718907"/>
            <a:chOff x="0" y="0"/>
            <a:chExt cx="1277591" cy="2576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7591" cy="257640"/>
            </a:xfrm>
            <a:custGeom>
              <a:avLst/>
              <a:gdLst/>
              <a:ahLst/>
              <a:cxnLst/>
              <a:rect l="l" t="t" r="r" b="b"/>
              <a:pathLst>
                <a:path w="1277591" h="257640">
                  <a:moveTo>
                    <a:pt x="80352" y="0"/>
                  </a:moveTo>
                  <a:lnTo>
                    <a:pt x="1197239" y="0"/>
                  </a:lnTo>
                  <a:cubicBezTo>
                    <a:pt x="1241616" y="0"/>
                    <a:pt x="1277591" y="35975"/>
                    <a:pt x="1277591" y="80352"/>
                  </a:cubicBezTo>
                  <a:lnTo>
                    <a:pt x="1277591" y="177288"/>
                  </a:lnTo>
                  <a:cubicBezTo>
                    <a:pt x="1277591" y="221665"/>
                    <a:pt x="1241616" y="257640"/>
                    <a:pt x="1197239" y="257640"/>
                  </a:cubicBezTo>
                  <a:lnTo>
                    <a:pt x="80352" y="257640"/>
                  </a:lnTo>
                  <a:cubicBezTo>
                    <a:pt x="35975" y="257640"/>
                    <a:pt x="0" y="221665"/>
                    <a:pt x="0" y="177288"/>
                  </a:cubicBezTo>
                  <a:lnTo>
                    <a:pt x="0" y="80352"/>
                  </a:lnTo>
                  <a:cubicBezTo>
                    <a:pt x="0" y="35975"/>
                    <a:pt x="35975" y="0"/>
                    <a:pt x="80352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277591" cy="286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860168" y="4484882"/>
            <a:ext cx="196310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مُفْرَدَات جَدِيدَة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95292" y="300716"/>
            <a:ext cx="550241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59"/>
              </a:lnSpc>
            </a:pPr>
            <a:r>
              <a:rPr lang="ar-EG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مَاذَا تُحِبِين/ تُحِبُ أَنْ تَفْعَل فِي وَقت فَرَاغِكَ؟</a:t>
            </a:r>
          </a:p>
        </p:txBody>
      </p:sp>
      <p:sp>
        <p:nvSpPr>
          <p:cNvPr id="23" name="Freeform 23"/>
          <p:cNvSpPr/>
          <p:nvPr/>
        </p:nvSpPr>
        <p:spPr>
          <a:xfrm>
            <a:off x="7298956" y="2803424"/>
            <a:ext cx="1003962" cy="1092011"/>
          </a:xfrm>
          <a:custGeom>
            <a:avLst/>
            <a:gdLst/>
            <a:ahLst/>
            <a:cxnLst/>
            <a:rect l="l" t="t" r="r" b="b"/>
            <a:pathLst>
              <a:path w="1003962" h="1092011">
                <a:moveTo>
                  <a:pt x="0" y="0"/>
                </a:moveTo>
                <a:lnTo>
                  <a:pt x="1003962" y="0"/>
                </a:lnTo>
                <a:lnTo>
                  <a:pt x="1003962" y="1092011"/>
                </a:lnTo>
                <a:lnTo>
                  <a:pt x="0" y="10920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60" b="-26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 flipH="1">
            <a:off x="6969420" y="1460687"/>
            <a:ext cx="1551866" cy="1257012"/>
          </a:xfrm>
          <a:custGeom>
            <a:avLst/>
            <a:gdLst/>
            <a:ahLst/>
            <a:cxnLst/>
            <a:rect l="l" t="t" r="r" b="b"/>
            <a:pathLst>
              <a:path w="1551866" h="1257012">
                <a:moveTo>
                  <a:pt x="1551866" y="0"/>
                </a:moveTo>
                <a:lnTo>
                  <a:pt x="0" y="0"/>
                </a:lnTo>
                <a:lnTo>
                  <a:pt x="0" y="1257012"/>
                </a:lnTo>
                <a:lnTo>
                  <a:pt x="1551866" y="1257012"/>
                </a:lnTo>
                <a:lnTo>
                  <a:pt x="155186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7104276" y="1636174"/>
            <a:ext cx="1282154" cy="656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78"/>
              </a:lnSpc>
            </a:pPr>
            <a:r>
              <a:rPr lang="ar-EG" sz="19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أحِبُ القِراءة </a:t>
            </a:r>
          </a:p>
          <a:p>
            <a:pPr algn="ctr" rtl="1">
              <a:lnSpc>
                <a:spcPts val="2678"/>
              </a:lnSpc>
            </a:pPr>
            <a:r>
              <a:rPr lang="ar-EG" sz="19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كَثِيرا</a:t>
            </a:r>
          </a:p>
        </p:txBody>
      </p:sp>
      <p:sp>
        <p:nvSpPr>
          <p:cNvPr id="26" name="Freeform 26"/>
          <p:cNvSpPr/>
          <p:nvPr/>
        </p:nvSpPr>
        <p:spPr>
          <a:xfrm flipH="1">
            <a:off x="6062344" y="2273072"/>
            <a:ext cx="1533248" cy="1241931"/>
          </a:xfrm>
          <a:custGeom>
            <a:avLst/>
            <a:gdLst/>
            <a:ahLst/>
            <a:cxnLst/>
            <a:rect l="l" t="t" r="r" b="b"/>
            <a:pathLst>
              <a:path w="1533248" h="1241931">
                <a:moveTo>
                  <a:pt x="1533249" y="0"/>
                </a:moveTo>
                <a:lnTo>
                  <a:pt x="0" y="0"/>
                </a:lnTo>
                <a:lnTo>
                  <a:pt x="0" y="1241931"/>
                </a:lnTo>
                <a:lnTo>
                  <a:pt x="1533249" y="1241931"/>
                </a:lnTo>
                <a:lnTo>
                  <a:pt x="15332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6081394" y="2492457"/>
            <a:ext cx="1490960" cy="46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19"/>
              </a:lnSpc>
            </a:pPr>
            <a:r>
              <a:rPr lang="ar-EG" sz="12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أَنْ أَقْرَأ كَثِيرًا فِي </a:t>
            </a:r>
          </a:p>
          <a:p>
            <a:pPr algn="ctr" rtl="1">
              <a:lnSpc>
                <a:spcPts val="1819"/>
              </a:lnSpc>
            </a:pPr>
            <a:r>
              <a:rPr lang="ar-EG" sz="12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وَقْت فَرَاغِي</a:t>
            </a:r>
          </a:p>
        </p:txBody>
      </p:sp>
      <p:sp>
        <p:nvSpPr>
          <p:cNvPr id="28" name="Freeform 28"/>
          <p:cNvSpPr/>
          <p:nvPr/>
        </p:nvSpPr>
        <p:spPr>
          <a:xfrm>
            <a:off x="9185723" y="2803424"/>
            <a:ext cx="921770" cy="1255998"/>
          </a:xfrm>
          <a:custGeom>
            <a:avLst/>
            <a:gdLst/>
            <a:ahLst/>
            <a:cxnLst/>
            <a:rect l="l" t="t" r="r" b="b"/>
            <a:pathLst>
              <a:path w="921770" h="1255998">
                <a:moveTo>
                  <a:pt x="0" y="0"/>
                </a:moveTo>
                <a:lnTo>
                  <a:pt x="921770" y="0"/>
                </a:lnTo>
                <a:lnTo>
                  <a:pt x="921770" y="1255998"/>
                </a:lnTo>
                <a:lnTo>
                  <a:pt x="0" y="12559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992" r="-39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036880" y="1697726"/>
            <a:ext cx="1551866" cy="1257012"/>
          </a:xfrm>
          <a:custGeom>
            <a:avLst/>
            <a:gdLst/>
            <a:ahLst/>
            <a:cxnLst/>
            <a:rect l="l" t="t" r="r" b="b"/>
            <a:pathLst>
              <a:path w="1551866" h="1257012">
                <a:moveTo>
                  <a:pt x="0" y="0"/>
                </a:moveTo>
                <a:lnTo>
                  <a:pt x="1551866" y="0"/>
                </a:lnTo>
                <a:lnTo>
                  <a:pt x="1551866" y="1257012"/>
                </a:lnTo>
                <a:lnTo>
                  <a:pt x="0" y="12570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9141420" y="1851890"/>
            <a:ext cx="1261467" cy="656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78"/>
              </a:lnSpc>
            </a:pPr>
            <a:r>
              <a:rPr lang="ar-EG" sz="19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أحِبُ الكِتَابَةٌ </a:t>
            </a:r>
          </a:p>
          <a:p>
            <a:pPr algn="ctr" rtl="1">
              <a:lnSpc>
                <a:spcPts val="2678"/>
              </a:lnSpc>
            </a:pPr>
            <a:r>
              <a:rPr lang="ar-EG" sz="191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كَثِيرا</a:t>
            </a:r>
          </a:p>
        </p:txBody>
      </p:sp>
      <p:sp>
        <p:nvSpPr>
          <p:cNvPr id="31" name="Freeform 31"/>
          <p:cNvSpPr/>
          <p:nvPr/>
        </p:nvSpPr>
        <p:spPr>
          <a:xfrm flipH="1">
            <a:off x="8133601" y="2404715"/>
            <a:ext cx="1551866" cy="1257012"/>
          </a:xfrm>
          <a:custGeom>
            <a:avLst/>
            <a:gdLst/>
            <a:ahLst/>
            <a:cxnLst/>
            <a:rect l="l" t="t" r="r" b="b"/>
            <a:pathLst>
              <a:path w="1551866" h="1257012">
                <a:moveTo>
                  <a:pt x="1551866" y="0"/>
                </a:moveTo>
                <a:lnTo>
                  <a:pt x="0" y="0"/>
                </a:lnTo>
                <a:lnTo>
                  <a:pt x="0" y="1257012"/>
                </a:lnTo>
                <a:lnTo>
                  <a:pt x="1551866" y="1257012"/>
                </a:lnTo>
                <a:lnTo>
                  <a:pt x="155186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8133601" y="2573204"/>
            <a:ext cx="1508968" cy="73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11"/>
              </a:lnSpc>
            </a:pPr>
            <a:r>
              <a:rPr lang="ar-EG" sz="14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 أَنْ أكْتُب كَثِيرًا </a:t>
            </a:r>
          </a:p>
          <a:p>
            <a:pPr algn="ctr" rtl="1">
              <a:lnSpc>
                <a:spcPts val="2011"/>
              </a:lnSpc>
            </a:pPr>
            <a:r>
              <a:rPr lang="ar-EG" sz="14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  </a:t>
            </a:r>
          </a:p>
          <a:p>
            <a:pPr algn="ctr" rtl="1">
              <a:lnSpc>
                <a:spcPts val="2011"/>
              </a:lnSpc>
            </a:pPr>
            <a:r>
              <a:rPr lang="ar-EG" sz="14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وَقْت فَرَاغِي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939387" y="681465"/>
            <a:ext cx="3475800" cy="2957326"/>
          </a:xfrm>
          <a:custGeom>
            <a:avLst/>
            <a:gdLst/>
            <a:ahLst/>
            <a:cxnLst/>
            <a:rect l="l" t="t" r="r" b="b"/>
            <a:pathLst>
              <a:path w="3475800" h="2957326">
                <a:moveTo>
                  <a:pt x="3475800" y="0"/>
                </a:moveTo>
                <a:lnTo>
                  <a:pt x="0" y="0"/>
                </a:lnTo>
                <a:lnTo>
                  <a:pt x="0" y="2957326"/>
                </a:lnTo>
                <a:lnTo>
                  <a:pt x="3475800" y="2957326"/>
                </a:lnTo>
                <a:lnTo>
                  <a:pt x="3475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531038" y="1632599"/>
            <a:ext cx="2408349" cy="1721970"/>
          </a:xfrm>
          <a:custGeom>
            <a:avLst/>
            <a:gdLst/>
            <a:ahLst/>
            <a:cxnLst/>
            <a:rect l="l" t="t" r="r" b="b"/>
            <a:pathLst>
              <a:path w="2408349" h="1721970">
                <a:moveTo>
                  <a:pt x="2408349" y="0"/>
                </a:moveTo>
                <a:lnTo>
                  <a:pt x="0" y="0"/>
                </a:lnTo>
                <a:lnTo>
                  <a:pt x="0" y="1721969"/>
                </a:lnTo>
                <a:lnTo>
                  <a:pt x="2408349" y="1721969"/>
                </a:lnTo>
                <a:lnTo>
                  <a:pt x="24083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27416" y="592030"/>
            <a:ext cx="2103240" cy="1169927"/>
          </a:xfrm>
          <a:custGeom>
            <a:avLst/>
            <a:gdLst/>
            <a:ahLst/>
            <a:cxnLst/>
            <a:rect l="l" t="t" r="r" b="b"/>
            <a:pathLst>
              <a:path w="2103240" h="1169927">
                <a:moveTo>
                  <a:pt x="0" y="0"/>
                </a:moveTo>
                <a:lnTo>
                  <a:pt x="2103240" y="0"/>
                </a:lnTo>
                <a:lnTo>
                  <a:pt x="2103240" y="1169928"/>
                </a:lnTo>
                <a:lnTo>
                  <a:pt x="0" y="1169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18498" y="3302858"/>
            <a:ext cx="1789470" cy="1324208"/>
          </a:xfrm>
          <a:custGeom>
            <a:avLst/>
            <a:gdLst/>
            <a:ahLst/>
            <a:cxnLst/>
            <a:rect l="l" t="t" r="r" b="b"/>
            <a:pathLst>
              <a:path w="1789470" h="1324208">
                <a:moveTo>
                  <a:pt x="0" y="0"/>
                </a:moveTo>
                <a:lnTo>
                  <a:pt x="1789470" y="0"/>
                </a:lnTo>
                <a:lnTo>
                  <a:pt x="1789470" y="1324208"/>
                </a:lnTo>
                <a:lnTo>
                  <a:pt x="0" y="13242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18431" y="1027805"/>
            <a:ext cx="1590886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724151" y="1323438"/>
            <a:ext cx="1590886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1617790" y="3807008"/>
            <a:ext cx="1590886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V="1">
            <a:off x="1672371" y="4089048"/>
            <a:ext cx="1481723" cy="0"/>
          </a:xfrm>
          <a:prstGeom prst="line">
            <a:avLst/>
          </a:prstGeom>
          <a:ln w="1905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313246" y="461174"/>
            <a:ext cx="692327" cy="1248397"/>
          </a:xfrm>
          <a:custGeom>
            <a:avLst/>
            <a:gdLst/>
            <a:ahLst/>
            <a:cxnLst/>
            <a:rect l="l" t="t" r="r" b="b"/>
            <a:pathLst>
              <a:path w="692327" h="1248397">
                <a:moveTo>
                  <a:pt x="0" y="0"/>
                </a:moveTo>
                <a:lnTo>
                  <a:pt x="692326" y="0"/>
                </a:lnTo>
                <a:lnTo>
                  <a:pt x="692326" y="1248398"/>
                </a:lnTo>
                <a:lnTo>
                  <a:pt x="0" y="12483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904516" y="1787319"/>
            <a:ext cx="3475800" cy="62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51"/>
              </a:lnSpc>
            </a:pPr>
            <a:r>
              <a:rPr lang="ar-EG" sz="182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هوايتي </a:t>
            </a:r>
          </a:p>
          <a:p>
            <a:pPr algn="ctr" rtl="1">
              <a:lnSpc>
                <a:spcPts val="2551"/>
              </a:lnSpc>
            </a:pPr>
            <a:r>
              <a:rPr lang="ar-EG" sz="182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المفضلة</a:t>
            </a:r>
          </a:p>
        </p:txBody>
      </p:sp>
      <p:sp>
        <p:nvSpPr>
          <p:cNvPr id="12" name="Freeform 12"/>
          <p:cNvSpPr/>
          <p:nvPr/>
        </p:nvSpPr>
        <p:spPr>
          <a:xfrm>
            <a:off x="6347239" y="349367"/>
            <a:ext cx="4336405" cy="3095109"/>
          </a:xfrm>
          <a:custGeom>
            <a:avLst/>
            <a:gdLst/>
            <a:ahLst/>
            <a:cxnLst/>
            <a:rect l="l" t="t" r="r" b="b"/>
            <a:pathLst>
              <a:path w="4336405" h="3095109">
                <a:moveTo>
                  <a:pt x="0" y="0"/>
                </a:moveTo>
                <a:lnTo>
                  <a:pt x="4336405" y="0"/>
                </a:lnTo>
                <a:lnTo>
                  <a:pt x="4336405" y="3095109"/>
                </a:lnTo>
                <a:lnTo>
                  <a:pt x="0" y="3095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6955670" y="655060"/>
            <a:ext cx="34039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هِوَيَتُكَ؟               مَا هِوَايَتُكِ؟</a:t>
            </a:r>
          </a:p>
        </p:txBody>
      </p:sp>
      <p:sp>
        <p:nvSpPr>
          <p:cNvPr id="14" name="Freeform 14"/>
          <p:cNvSpPr/>
          <p:nvPr/>
        </p:nvSpPr>
        <p:spPr>
          <a:xfrm>
            <a:off x="6279240" y="95661"/>
            <a:ext cx="950949" cy="878439"/>
          </a:xfrm>
          <a:custGeom>
            <a:avLst/>
            <a:gdLst/>
            <a:ahLst/>
            <a:cxnLst/>
            <a:rect l="l" t="t" r="r" b="b"/>
            <a:pathLst>
              <a:path w="950949" h="878439">
                <a:moveTo>
                  <a:pt x="0" y="0"/>
                </a:moveTo>
                <a:lnTo>
                  <a:pt x="950949" y="0"/>
                </a:lnTo>
                <a:lnTo>
                  <a:pt x="950949" y="878439"/>
                </a:lnTo>
                <a:lnTo>
                  <a:pt x="0" y="878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9501447" y="2117324"/>
            <a:ext cx="858220" cy="762743"/>
          </a:xfrm>
          <a:custGeom>
            <a:avLst/>
            <a:gdLst/>
            <a:ahLst/>
            <a:cxnLst/>
            <a:rect l="l" t="t" r="r" b="b"/>
            <a:pathLst>
              <a:path w="858220" h="762743">
                <a:moveTo>
                  <a:pt x="0" y="0"/>
                </a:moveTo>
                <a:lnTo>
                  <a:pt x="858220" y="0"/>
                </a:lnTo>
                <a:lnTo>
                  <a:pt x="858220" y="762743"/>
                </a:lnTo>
                <a:lnTo>
                  <a:pt x="0" y="7627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9485771" y="1522221"/>
            <a:ext cx="705319" cy="374701"/>
          </a:xfrm>
          <a:custGeom>
            <a:avLst/>
            <a:gdLst/>
            <a:ahLst/>
            <a:cxnLst/>
            <a:rect l="l" t="t" r="r" b="b"/>
            <a:pathLst>
              <a:path w="705319" h="374701">
                <a:moveTo>
                  <a:pt x="0" y="0"/>
                </a:moveTo>
                <a:lnTo>
                  <a:pt x="705319" y="0"/>
                </a:lnTo>
                <a:lnTo>
                  <a:pt x="705319" y="374701"/>
                </a:lnTo>
                <a:lnTo>
                  <a:pt x="0" y="3747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8657669" y="164667"/>
            <a:ext cx="675440" cy="852291"/>
          </a:xfrm>
          <a:custGeom>
            <a:avLst/>
            <a:gdLst/>
            <a:ahLst/>
            <a:cxnLst/>
            <a:rect l="l" t="t" r="r" b="b"/>
            <a:pathLst>
              <a:path w="675440" h="852291">
                <a:moveTo>
                  <a:pt x="0" y="0"/>
                </a:moveTo>
                <a:lnTo>
                  <a:pt x="675440" y="0"/>
                </a:lnTo>
                <a:lnTo>
                  <a:pt x="675440" y="852291"/>
                </a:lnTo>
                <a:lnTo>
                  <a:pt x="0" y="8522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7287339" y="4716820"/>
          <a:ext cx="1703284" cy="2232282"/>
        </p:xfrm>
        <a:graphic>
          <a:graphicData uri="http://schemas.openxmlformats.org/drawingml/2006/table">
            <a:tbl>
              <a:tblPr/>
              <a:tblGrid>
                <a:gridCol w="8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409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09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09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" name="Group 19"/>
          <p:cNvGrpSpPr/>
          <p:nvPr/>
        </p:nvGrpSpPr>
        <p:grpSpPr>
          <a:xfrm>
            <a:off x="7051170" y="4656063"/>
            <a:ext cx="3564932" cy="718907"/>
            <a:chOff x="0" y="0"/>
            <a:chExt cx="1277591" cy="2576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77591" cy="257640"/>
            </a:xfrm>
            <a:custGeom>
              <a:avLst/>
              <a:gdLst/>
              <a:ahLst/>
              <a:cxnLst/>
              <a:rect l="l" t="t" r="r" b="b"/>
              <a:pathLst>
                <a:path w="1277591" h="257640">
                  <a:moveTo>
                    <a:pt x="80352" y="0"/>
                  </a:moveTo>
                  <a:lnTo>
                    <a:pt x="1197239" y="0"/>
                  </a:lnTo>
                  <a:cubicBezTo>
                    <a:pt x="1241616" y="0"/>
                    <a:pt x="1277591" y="35975"/>
                    <a:pt x="1277591" y="80352"/>
                  </a:cubicBezTo>
                  <a:lnTo>
                    <a:pt x="1277591" y="177288"/>
                  </a:lnTo>
                  <a:cubicBezTo>
                    <a:pt x="1277591" y="221665"/>
                    <a:pt x="1241616" y="257640"/>
                    <a:pt x="1197239" y="257640"/>
                  </a:cubicBezTo>
                  <a:lnTo>
                    <a:pt x="80352" y="257640"/>
                  </a:lnTo>
                  <a:cubicBezTo>
                    <a:pt x="35975" y="257640"/>
                    <a:pt x="0" y="221665"/>
                    <a:pt x="0" y="177288"/>
                  </a:cubicBezTo>
                  <a:lnTo>
                    <a:pt x="0" y="80352"/>
                  </a:lnTo>
                  <a:cubicBezTo>
                    <a:pt x="0" y="35975"/>
                    <a:pt x="35975" y="0"/>
                    <a:pt x="80352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77591" cy="286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6834146" y="4323716"/>
            <a:ext cx="301220" cy="884856"/>
          </a:xfrm>
          <a:custGeom>
            <a:avLst/>
            <a:gdLst/>
            <a:ahLst/>
            <a:cxnLst/>
            <a:rect l="l" t="t" r="r" b="b"/>
            <a:pathLst>
              <a:path w="301220" h="884856">
                <a:moveTo>
                  <a:pt x="0" y="0"/>
                </a:moveTo>
                <a:lnTo>
                  <a:pt x="301219" y="0"/>
                </a:lnTo>
                <a:lnTo>
                  <a:pt x="301219" y="884856"/>
                </a:lnTo>
                <a:lnTo>
                  <a:pt x="0" y="8848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459736" y="6284918"/>
            <a:ext cx="565367" cy="1038164"/>
          </a:xfrm>
          <a:custGeom>
            <a:avLst/>
            <a:gdLst/>
            <a:ahLst/>
            <a:cxnLst/>
            <a:rect l="l" t="t" r="r" b="b"/>
            <a:pathLst>
              <a:path w="565367" h="1038164">
                <a:moveTo>
                  <a:pt x="0" y="0"/>
                </a:moveTo>
                <a:lnTo>
                  <a:pt x="565367" y="0"/>
                </a:lnTo>
                <a:lnTo>
                  <a:pt x="565367" y="1038164"/>
                </a:lnTo>
                <a:lnTo>
                  <a:pt x="0" y="10381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2274706" y="4612923"/>
            <a:ext cx="3488077" cy="2630591"/>
          </a:xfrm>
          <a:custGeom>
            <a:avLst/>
            <a:gdLst/>
            <a:ahLst/>
            <a:cxnLst/>
            <a:rect l="l" t="t" r="r" b="b"/>
            <a:pathLst>
              <a:path w="3488077" h="2630591">
                <a:moveTo>
                  <a:pt x="0" y="0"/>
                </a:moveTo>
                <a:lnTo>
                  <a:pt x="3488077" y="0"/>
                </a:lnTo>
                <a:lnTo>
                  <a:pt x="3488077" y="2630592"/>
                </a:lnTo>
                <a:lnTo>
                  <a:pt x="0" y="26305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885694" y="5573420"/>
            <a:ext cx="92309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</a:t>
            </a:r>
            <a:r>
              <a:rPr lang="ar-EG" sz="2699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46058" y="6701732"/>
            <a:ext cx="88808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</a:t>
            </a:r>
            <a:r>
              <a:rPr lang="ar-EG" sz="2699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</a:t>
            </a: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</a:t>
            </a:r>
          </a:p>
        </p:txBody>
      </p:sp>
      <p:sp>
        <p:nvSpPr>
          <p:cNvPr id="27" name="Freeform 27"/>
          <p:cNvSpPr/>
          <p:nvPr/>
        </p:nvSpPr>
        <p:spPr>
          <a:xfrm>
            <a:off x="6708435" y="5418096"/>
            <a:ext cx="521753" cy="685131"/>
          </a:xfrm>
          <a:custGeom>
            <a:avLst/>
            <a:gdLst/>
            <a:ahLst/>
            <a:cxnLst/>
            <a:rect l="l" t="t" r="r" b="b"/>
            <a:pathLst>
              <a:path w="521753" h="685131">
                <a:moveTo>
                  <a:pt x="0" y="0"/>
                </a:moveTo>
                <a:lnTo>
                  <a:pt x="521754" y="0"/>
                </a:lnTo>
                <a:lnTo>
                  <a:pt x="521754" y="685131"/>
                </a:lnTo>
                <a:lnTo>
                  <a:pt x="0" y="68513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49488" y="4497568"/>
            <a:ext cx="352249" cy="533711"/>
          </a:xfrm>
          <a:custGeom>
            <a:avLst/>
            <a:gdLst/>
            <a:ahLst/>
            <a:cxnLst/>
            <a:rect l="l" t="t" r="r" b="b"/>
            <a:pathLst>
              <a:path w="352249" h="533711">
                <a:moveTo>
                  <a:pt x="0" y="0"/>
                </a:moveTo>
                <a:lnTo>
                  <a:pt x="352249" y="0"/>
                </a:lnTo>
                <a:lnTo>
                  <a:pt x="352249" y="533711"/>
                </a:lnTo>
                <a:lnTo>
                  <a:pt x="0" y="53371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65050" y="4402495"/>
            <a:ext cx="484439" cy="420856"/>
          </a:xfrm>
          <a:custGeom>
            <a:avLst/>
            <a:gdLst/>
            <a:ahLst/>
            <a:cxnLst/>
            <a:rect l="l" t="t" r="r" b="b"/>
            <a:pathLst>
              <a:path w="484439" h="420856">
                <a:moveTo>
                  <a:pt x="0" y="0"/>
                </a:moveTo>
                <a:lnTo>
                  <a:pt x="484438" y="0"/>
                </a:lnTo>
                <a:lnTo>
                  <a:pt x="484438" y="420856"/>
                </a:lnTo>
                <a:lnTo>
                  <a:pt x="0" y="42085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594093" y="5487976"/>
            <a:ext cx="407644" cy="615699"/>
          </a:xfrm>
          <a:custGeom>
            <a:avLst/>
            <a:gdLst/>
            <a:ahLst/>
            <a:cxnLst/>
            <a:rect l="l" t="t" r="r" b="b"/>
            <a:pathLst>
              <a:path w="407644" h="615699">
                <a:moveTo>
                  <a:pt x="0" y="0"/>
                </a:moveTo>
                <a:lnTo>
                  <a:pt x="407644" y="0"/>
                </a:lnTo>
                <a:lnTo>
                  <a:pt x="407644" y="615699"/>
                </a:lnTo>
                <a:lnTo>
                  <a:pt x="0" y="61569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09655" y="5374969"/>
            <a:ext cx="484439" cy="420856"/>
          </a:xfrm>
          <a:custGeom>
            <a:avLst/>
            <a:gdLst/>
            <a:ahLst/>
            <a:cxnLst/>
            <a:rect l="l" t="t" r="r" b="b"/>
            <a:pathLst>
              <a:path w="484439" h="420856">
                <a:moveTo>
                  <a:pt x="0" y="0"/>
                </a:moveTo>
                <a:lnTo>
                  <a:pt x="484438" y="0"/>
                </a:lnTo>
                <a:lnTo>
                  <a:pt x="484438" y="420857"/>
                </a:lnTo>
                <a:lnTo>
                  <a:pt x="0" y="42085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6781033" y="6544788"/>
            <a:ext cx="599283" cy="759788"/>
          </a:xfrm>
          <a:custGeom>
            <a:avLst/>
            <a:gdLst/>
            <a:ahLst/>
            <a:cxnLst/>
            <a:rect l="l" t="t" r="r" b="b"/>
            <a:pathLst>
              <a:path w="599283" h="759788">
                <a:moveTo>
                  <a:pt x="0" y="0"/>
                </a:moveTo>
                <a:lnTo>
                  <a:pt x="599283" y="0"/>
                </a:lnTo>
                <a:lnTo>
                  <a:pt x="599283" y="759788"/>
                </a:lnTo>
                <a:lnTo>
                  <a:pt x="0" y="75978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6134390" y="3650491"/>
            <a:ext cx="4276800" cy="752004"/>
          </a:xfrm>
          <a:custGeom>
            <a:avLst/>
            <a:gdLst/>
            <a:ahLst/>
            <a:cxnLst/>
            <a:rect l="l" t="t" r="r" b="b"/>
            <a:pathLst>
              <a:path w="4276800" h="752004">
                <a:moveTo>
                  <a:pt x="0" y="0"/>
                </a:moveTo>
                <a:lnTo>
                  <a:pt x="4276800" y="0"/>
                </a:lnTo>
                <a:lnTo>
                  <a:pt x="4276800" y="752004"/>
                </a:lnTo>
                <a:lnTo>
                  <a:pt x="0" y="75200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5156285" y="3638791"/>
            <a:ext cx="940005" cy="752004"/>
          </a:xfrm>
          <a:custGeom>
            <a:avLst/>
            <a:gdLst/>
            <a:ahLst/>
            <a:cxnLst/>
            <a:rect l="l" t="t" r="r" b="b"/>
            <a:pathLst>
              <a:path w="940005" h="752004">
                <a:moveTo>
                  <a:pt x="0" y="0"/>
                </a:moveTo>
                <a:lnTo>
                  <a:pt x="940005" y="0"/>
                </a:lnTo>
                <a:lnTo>
                  <a:pt x="940005" y="752004"/>
                </a:lnTo>
                <a:lnTo>
                  <a:pt x="0" y="75200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-177488" r="-1774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3419161" y="2695376"/>
            <a:ext cx="502216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الرسم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233165" y="2016502"/>
            <a:ext cx="547725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القراءة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21195" y="1339700"/>
            <a:ext cx="543658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الكتابة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829176" y="724059"/>
            <a:ext cx="685356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السباحة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904516" y="3274283"/>
            <a:ext cx="493233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الطبخ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5333" y="2168142"/>
            <a:ext cx="3475800" cy="62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51"/>
              </a:lnSpc>
            </a:pPr>
            <a:r>
              <a:rPr lang="ar-EG" sz="182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لأنه</a:t>
            </a:r>
          </a:p>
          <a:p>
            <a:pPr algn="ctr" rtl="1">
              <a:lnSpc>
                <a:spcPts val="2551"/>
              </a:lnSpc>
            </a:pPr>
            <a:r>
              <a:rPr lang="ar-EG" sz="182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لأنها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49488" y="1604024"/>
            <a:ext cx="706034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ممتع/ـة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04191" y="2086187"/>
            <a:ext cx="796630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مسلي/ـة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70675" y="2563214"/>
            <a:ext cx="675102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مريح/ـة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52033" y="3009960"/>
            <a:ext cx="512386" cy="29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471"/>
              </a:lnSpc>
            </a:pPr>
            <a:r>
              <a:rPr lang="ar-EG" sz="176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جَيد/ة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983495" y="1278599"/>
            <a:ext cx="1502276" cy="326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54"/>
              </a:lnSpc>
            </a:pPr>
            <a:r>
              <a:rPr lang="ar-EG" sz="189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هِوَايَتِي السِبَاحَة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515442" y="1911902"/>
            <a:ext cx="6363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لِمَاذَا؟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123247" y="2460596"/>
            <a:ext cx="122277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لِأَنَهَا مُمْتِعَة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402208" y="162135"/>
            <a:ext cx="258163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هيَ هِوَيَتُكِ المُفَضَلَة؟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599220" y="5573420"/>
            <a:ext cx="15335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وَ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406325" y="6339180"/>
            <a:ext cx="60817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أَيْضًا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744539" y="5573420"/>
            <a:ext cx="72890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كَذَلِكَ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890242" y="6383868"/>
            <a:ext cx="46601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جِدًا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852085" y="4659670"/>
            <a:ext cx="196310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مُفْرَدَات جَدِيدَة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602821" y="5364151"/>
            <a:ext cx="724063" cy="107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868"/>
              </a:lnSpc>
            </a:pPr>
            <a:r>
              <a:rPr lang="ar-EG" sz="6334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مَا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25103" y="4579297"/>
            <a:ext cx="98679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</a:t>
            </a:r>
            <a:r>
              <a:rPr lang="ar-EG" sz="2699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كِ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06941" y="5703512"/>
            <a:ext cx="98679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</a:t>
            </a:r>
            <a:r>
              <a:rPr lang="ar-EG" sz="2699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46355" y="6701732"/>
            <a:ext cx="94428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</a:t>
            </a:r>
            <a:r>
              <a:rPr lang="ar-EG" sz="2699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هَا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928556" y="4555773"/>
            <a:ext cx="83736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</a:t>
            </a:r>
            <a:r>
              <a:rPr lang="ar-EG" sz="2699">
                <a:solidFill>
                  <a:srgbClr val="ED2127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876350" y="3828063"/>
            <a:ext cx="27265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أَنَا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772076" y="3765508"/>
            <a:ext cx="54756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أَنْتِ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983495" y="3703977"/>
            <a:ext cx="547568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175151" y="3749858"/>
            <a:ext cx="35861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190635" y="3722850"/>
            <a:ext cx="44910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345836" y="3749858"/>
            <a:ext cx="56090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نَحْنُ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9949607" y="3415901"/>
            <a:ext cx="6488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772076" y="3406445"/>
            <a:ext cx="674132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(f)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828675" y="3406445"/>
            <a:ext cx="789503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(m)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290453" y="3412559"/>
            <a:ext cx="286941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6295745" y="3406445"/>
            <a:ext cx="389930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5463648" y="3406445"/>
            <a:ext cx="32527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</a:t>
            </a:r>
          </a:p>
        </p:txBody>
      </p:sp>
      <p:sp>
        <p:nvSpPr>
          <p:cNvPr id="71" name="Freeform 71"/>
          <p:cNvSpPr/>
          <p:nvPr/>
        </p:nvSpPr>
        <p:spPr>
          <a:xfrm>
            <a:off x="3679443" y="4116197"/>
            <a:ext cx="858220" cy="762743"/>
          </a:xfrm>
          <a:custGeom>
            <a:avLst/>
            <a:gdLst/>
            <a:ahLst/>
            <a:cxnLst/>
            <a:rect l="l" t="t" r="r" b="b"/>
            <a:pathLst>
              <a:path w="858220" h="762743">
                <a:moveTo>
                  <a:pt x="0" y="0"/>
                </a:moveTo>
                <a:lnTo>
                  <a:pt x="858220" y="0"/>
                </a:lnTo>
                <a:lnTo>
                  <a:pt x="858220" y="762743"/>
                </a:lnTo>
                <a:lnTo>
                  <a:pt x="0" y="7627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144978" y="572781"/>
            <a:ext cx="3809764" cy="3024000"/>
          </a:xfrm>
          <a:custGeom>
            <a:avLst/>
            <a:gdLst/>
            <a:ahLst/>
            <a:cxnLst/>
            <a:rect l="l" t="t" r="r" b="b"/>
            <a:pathLst>
              <a:path w="3809764" h="3024000">
                <a:moveTo>
                  <a:pt x="3809764" y="0"/>
                </a:moveTo>
                <a:lnTo>
                  <a:pt x="0" y="0"/>
                </a:lnTo>
                <a:lnTo>
                  <a:pt x="0" y="3024000"/>
                </a:lnTo>
                <a:lnTo>
                  <a:pt x="3809764" y="3024000"/>
                </a:lnTo>
                <a:lnTo>
                  <a:pt x="38097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620830" y="1417825"/>
            <a:ext cx="1333912" cy="1333912"/>
          </a:xfrm>
          <a:custGeom>
            <a:avLst/>
            <a:gdLst/>
            <a:ahLst/>
            <a:cxnLst/>
            <a:rect l="l" t="t" r="r" b="b"/>
            <a:pathLst>
              <a:path w="1333912" h="1333912">
                <a:moveTo>
                  <a:pt x="0" y="0"/>
                </a:moveTo>
                <a:lnTo>
                  <a:pt x="1333912" y="0"/>
                </a:lnTo>
                <a:lnTo>
                  <a:pt x="1333912" y="1333913"/>
                </a:lnTo>
                <a:lnTo>
                  <a:pt x="0" y="1333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775874" y="345160"/>
            <a:ext cx="738208" cy="751038"/>
          </a:xfrm>
          <a:custGeom>
            <a:avLst/>
            <a:gdLst/>
            <a:ahLst/>
            <a:cxnLst/>
            <a:rect l="l" t="t" r="r" b="b"/>
            <a:pathLst>
              <a:path w="738208" h="751038">
                <a:moveTo>
                  <a:pt x="0" y="0"/>
                </a:moveTo>
                <a:lnTo>
                  <a:pt x="738208" y="0"/>
                </a:lnTo>
                <a:lnTo>
                  <a:pt x="738208" y="751038"/>
                </a:lnTo>
                <a:lnTo>
                  <a:pt x="0" y="751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5421682" y="1096198"/>
            <a:ext cx="723296" cy="746628"/>
          </a:xfrm>
          <a:custGeom>
            <a:avLst/>
            <a:gdLst/>
            <a:ahLst/>
            <a:cxnLst/>
            <a:rect l="l" t="t" r="r" b="b"/>
            <a:pathLst>
              <a:path w="723296" h="746628">
                <a:moveTo>
                  <a:pt x="723296" y="0"/>
                </a:moveTo>
                <a:lnTo>
                  <a:pt x="0" y="0"/>
                </a:lnTo>
                <a:lnTo>
                  <a:pt x="0" y="746628"/>
                </a:lnTo>
                <a:lnTo>
                  <a:pt x="723296" y="746628"/>
                </a:lnTo>
                <a:lnTo>
                  <a:pt x="7232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559216" y="2013047"/>
            <a:ext cx="705319" cy="374701"/>
          </a:xfrm>
          <a:custGeom>
            <a:avLst/>
            <a:gdLst/>
            <a:ahLst/>
            <a:cxnLst/>
            <a:rect l="l" t="t" r="r" b="b"/>
            <a:pathLst>
              <a:path w="705319" h="374701">
                <a:moveTo>
                  <a:pt x="0" y="0"/>
                </a:moveTo>
                <a:lnTo>
                  <a:pt x="705318" y="0"/>
                </a:lnTo>
                <a:lnTo>
                  <a:pt x="705318" y="374701"/>
                </a:lnTo>
                <a:lnTo>
                  <a:pt x="0" y="37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508843" y="2559198"/>
            <a:ext cx="788086" cy="615036"/>
          </a:xfrm>
          <a:custGeom>
            <a:avLst/>
            <a:gdLst/>
            <a:ahLst/>
            <a:cxnLst/>
            <a:rect l="l" t="t" r="r" b="b"/>
            <a:pathLst>
              <a:path w="788086" h="615036">
                <a:moveTo>
                  <a:pt x="0" y="0"/>
                </a:moveTo>
                <a:lnTo>
                  <a:pt x="788087" y="0"/>
                </a:lnTo>
                <a:lnTo>
                  <a:pt x="788087" y="615036"/>
                </a:lnTo>
                <a:lnTo>
                  <a:pt x="0" y="6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849294" y="3345684"/>
            <a:ext cx="591369" cy="694706"/>
          </a:xfrm>
          <a:custGeom>
            <a:avLst/>
            <a:gdLst/>
            <a:ahLst/>
            <a:cxnLst/>
            <a:rect l="l" t="t" r="r" b="b"/>
            <a:pathLst>
              <a:path w="591369" h="694706">
                <a:moveTo>
                  <a:pt x="0" y="0"/>
                </a:moveTo>
                <a:lnTo>
                  <a:pt x="591368" y="0"/>
                </a:lnTo>
                <a:lnTo>
                  <a:pt x="591368" y="694706"/>
                </a:lnTo>
                <a:lnTo>
                  <a:pt x="0" y="694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759688" y="893203"/>
            <a:ext cx="1218000" cy="3024000"/>
          </a:xfrm>
          <a:custGeom>
            <a:avLst/>
            <a:gdLst/>
            <a:ahLst/>
            <a:cxnLst/>
            <a:rect l="l" t="t" r="r" b="b"/>
            <a:pathLst>
              <a:path w="1218000" h="3024000">
                <a:moveTo>
                  <a:pt x="0" y="0"/>
                </a:moveTo>
                <a:lnTo>
                  <a:pt x="1218000" y="0"/>
                </a:lnTo>
                <a:lnTo>
                  <a:pt x="1218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497892" y="909500"/>
            <a:ext cx="3106024" cy="2465406"/>
          </a:xfrm>
          <a:custGeom>
            <a:avLst/>
            <a:gdLst/>
            <a:ahLst/>
            <a:cxnLst/>
            <a:rect l="l" t="t" r="r" b="b"/>
            <a:pathLst>
              <a:path w="3106024" h="2465406">
                <a:moveTo>
                  <a:pt x="3106023" y="0"/>
                </a:moveTo>
                <a:lnTo>
                  <a:pt x="0" y="0"/>
                </a:lnTo>
                <a:lnTo>
                  <a:pt x="0" y="2465407"/>
                </a:lnTo>
                <a:lnTo>
                  <a:pt x="3106023" y="2465407"/>
                </a:lnTo>
                <a:lnTo>
                  <a:pt x="31060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2445817" y="1594379"/>
            <a:ext cx="1034273" cy="1034273"/>
          </a:xfrm>
          <a:custGeom>
            <a:avLst/>
            <a:gdLst/>
            <a:ahLst/>
            <a:cxnLst/>
            <a:rect l="l" t="t" r="r" b="b"/>
            <a:pathLst>
              <a:path w="1034273" h="1034273">
                <a:moveTo>
                  <a:pt x="0" y="0"/>
                </a:moveTo>
                <a:lnTo>
                  <a:pt x="1034273" y="0"/>
                </a:lnTo>
                <a:lnTo>
                  <a:pt x="1034273" y="1034273"/>
                </a:lnTo>
                <a:lnTo>
                  <a:pt x="0" y="1034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011204" y="4524932"/>
            <a:ext cx="3141559" cy="1250079"/>
          </a:xfrm>
          <a:custGeom>
            <a:avLst/>
            <a:gdLst/>
            <a:ahLst/>
            <a:cxnLst/>
            <a:rect l="l" t="t" r="r" b="b"/>
            <a:pathLst>
              <a:path w="3141559" h="1250079">
                <a:moveTo>
                  <a:pt x="0" y="0"/>
                </a:moveTo>
                <a:lnTo>
                  <a:pt x="3141560" y="0"/>
                </a:lnTo>
                <a:lnTo>
                  <a:pt x="3141560" y="1250079"/>
                </a:lnTo>
                <a:lnTo>
                  <a:pt x="0" y="12500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9564029" y="3826387"/>
            <a:ext cx="370609" cy="1088691"/>
          </a:xfrm>
          <a:custGeom>
            <a:avLst/>
            <a:gdLst/>
            <a:ahLst/>
            <a:cxnLst/>
            <a:rect l="l" t="t" r="r" b="b"/>
            <a:pathLst>
              <a:path w="370609" h="1088691">
                <a:moveTo>
                  <a:pt x="0" y="0"/>
                </a:moveTo>
                <a:lnTo>
                  <a:pt x="370609" y="0"/>
                </a:lnTo>
                <a:lnTo>
                  <a:pt x="370609" y="1088691"/>
                </a:lnTo>
                <a:lnTo>
                  <a:pt x="0" y="10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8357629" y="3876914"/>
            <a:ext cx="565367" cy="1038164"/>
          </a:xfrm>
          <a:custGeom>
            <a:avLst/>
            <a:gdLst/>
            <a:ahLst/>
            <a:cxnLst/>
            <a:rect l="l" t="t" r="r" b="b"/>
            <a:pathLst>
              <a:path w="565367" h="1038164">
                <a:moveTo>
                  <a:pt x="0" y="0"/>
                </a:moveTo>
                <a:lnTo>
                  <a:pt x="565367" y="0"/>
                </a:lnTo>
                <a:lnTo>
                  <a:pt x="565367" y="1038164"/>
                </a:lnTo>
                <a:lnTo>
                  <a:pt x="0" y="10381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7126576" y="3968592"/>
            <a:ext cx="599283" cy="759788"/>
          </a:xfrm>
          <a:custGeom>
            <a:avLst/>
            <a:gdLst/>
            <a:ahLst/>
            <a:cxnLst/>
            <a:rect l="l" t="t" r="r" b="b"/>
            <a:pathLst>
              <a:path w="599283" h="759788">
                <a:moveTo>
                  <a:pt x="0" y="0"/>
                </a:moveTo>
                <a:lnTo>
                  <a:pt x="599283" y="0"/>
                </a:lnTo>
                <a:lnTo>
                  <a:pt x="599283" y="759788"/>
                </a:lnTo>
                <a:lnTo>
                  <a:pt x="0" y="7597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6943814" y="6051236"/>
            <a:ext cx="3206015" cy="1275727"/>
          </a:xfrm>
          <a:custGeom>
            <a:avLst/>
            <a:gdLst/>
            <a:ahLst/>
            <a:cxnLst/>
            <a:rect l="l" t="t" r="r" b="b"/>
            <a:pathLst>
              <a:path w="3206015" h="1275727">
                <a:moveTo>
                  <a:pt x="0" y="0"/>
                </a:moveTo>
                <a:lnTo>
                  <a:pt x="3206015" y="0"/>
                </a:lnTo>
                <a:lnTo>
                  <a:pt x="3206015" y="1275726"/>
                </a:lnTo>
                <a:lnTo>
                  <a:pt x="0" y="12757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8062383" y="5775011"/>
            <a:ext cx="484439" cy="420856"/>
          </a:xfrm>
          <a:custGeom>
            <a:avLst/>
            <a:gdLst/>
            <a:ahLst/>
            <a:cxnLst/>
            <a:rect l="l" t="t" r="r" b="b"/>
            <a:pathLst>
              <a:path w="484439" h="420856">
                <a:moveTo>
                  <a:pt x="0" y="0"/>
                </a:moveTo>
                <a:lnTo>
                  <a:pt x="484439" y="0"/>
                </a:lnTo>
                <a:lnTo>
                  <a:pt x="484439" y="420856"/>
                </a:lnTo>
                <a:lnTo>
                  <a:pt x="0" y="42085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8546822" y="5775011"/>
            <a:ext cx="352249" cy="533711"/>
          </a:xfrm>
          <a:custGeom>
            <a:avLst/>
            <a:gdLst/>
            <a:ahLst/>
            <a:cxnLst/>
            <a:rect l="l" t="t" r="r" b="b"/>
            <a:pathLst>
              <a:path w="352249" h="533711">
                <a:moveTo>
                  <a:pt x="0" y="0"/>
                </a:moveTo>
                <a:lnTo>
                  <a:pt x="352249" y="0"/>
                </a:lnTo>
                <a:lnTo>
                  <a:pt x="352249" y="533710"/>
                </a:lnTo>
                <a:lnTo>
                  <a:pt x="0" y="53371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347542" y="5744379"/>
            <a:ext cx="407644" cy="615699"/>
          </a:xfrm>
          <a:custGeom>
            <a:avLst/>
            <a:gdLst/>
            <a:ahLst/>
            <a:cxnLst/>
            <a:rect l="l" t="t" r="r" b="b"/>
            <a:pathLst>
              <a:path w="407644" h="615699">
                <a:moveTo>
                  <a:pt x="0" y="0"/>
                </a:moveTo>
                <a:lnTo>
                  <a:pt x="407644" y="0"/>
                </a:lnTo>
                <a:lnTo>
                  <a:pt x="407644" y="615699"/>
                </a:lnTo>
                <a:lnTo>
                  <a:pt x="0" y="61569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863104" y="5775011"/>
            <a:ext cx="484439" cy="420856"/>
          </a:xfrm>
          <a:custGeom>
            <a:avLst/>
            <a:gdLst/>
            <a:ahLst/>
            <a:cxnLst/>
            <a:rect l="l" t="t" r="r" b="b"/>
            <a:pathLst>
              <a:path w="484439" h="420856">
                <a:moveTo>
                  <a:pt x="0" y="0"/>
                </a:moveTo>
                <a:lnTo>
                  <a:pt x="484438" y="0"/>
                </a:lnTo>
                <a:lnTo>
                  <a:pt x="484438" y="420856"/>
                </a:lnTo>
                <a:lnTo>
                  <a:pt x="0" y="42085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9448596" y="5775011"/>
            <a:ext cx="521753" cy="685131"/>
          </a:xfrm>
          <a:custGeom>
            <a:avLst/>
            <a:gdLst/>
            <a:ahLst/>
            <a:cxnLst/>
            <a:rect l="l" t="t" r="r" b="b"/>
            <a:pathLst>
              <a:path w="521753" h="685131">
                <a:moveTo>
                  <a:pt x="0" y="0"/>
                </a:moveTo>
                <a:lnTo>
                  <a:pt x="521753" y="0"/>
                </a:lnTo>
                <a:lnTo>
                  <a:pt x="521753" y="685130"/>
                </a:lnTo>
                <a:lnTo>
                  <a:pt x="0" y="68513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86098" y="5374916"/>
            <a:ext cx="6569019" cy="1864461"/>
            <a:chOff x="0" y="0"/>
            <a:chExt cx="2354188" cy="66818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4188" cy="668181"/>
            </a:xfrm>
            <a:custGeom>
              <a:avLst/>
              <a:gdLst/>
              <a:ahLst/>
              <a:cxnLst/>
              <a:rect l="l" t="t" r="r" b="b"/>
              <a:pathLst>
                <a:path w="2354188" h="668181">
                  <a:moveTo>
                    <a:pt x="43606" y="0"/>
                  </a:moveTo>
                  <a:lnTo>
                    <a:pt x="2310582" y="0"/>
                  </a:lnTo>
                  <a:cubicBezTo>
                    <a:pt x="2322147" y="0"/>
                    <a:pt x="2333238" y="4594"/>
                    <a:pt x="2341416" y="12772"/>
                  </a:cubicBezTo>
                  <a:cubicBezTo>
                    <a:pt x="2349594" y="20950"/>
                    <a:pt x="2354188" y="32041"/>
                    <a:pt x="2354188" y="43606"/>
                  </a:cubicBezTo>
                  <a:lnTo>
                    <a:pt x="2354188" y="624574"/>
                  </a:lnTo>
                  <a:cubicBezTo>
                    <a:pt x="2354188" y="636139"/>
                    <a:pt x="2349594" y="647231"/>
                    <a:pt x="2341416" y="655409"/>
                  </a:cubicBezTo>
                  <a:cubicBezTo>
                    <a:pt x="2333238" y="663586"/>
                    <a:pt x="2322147" y="668181"/>
                    <a:pt x="2310582" y="668181"/>
                  </a:cubicBezTo>
                  <a:lnTo>
                    <a:pt x="43606" y="668181"/>
                  </a:lnTo>
                  <a:cubicBezTo>
                    <a:pt x="32041" y="668181"/>
                    <a:pt x="20950" y="663586"/>
                    <a:pt x="12772" y="655409"/>
                  </a:cubicBezTo>
                  <a:cubicBezTo>
                    <a:pt x="4594" y="647231"/>
                    <a:pt x="0" y="636139"/>
                    <a:pt x="0" y="624574"/>
                  </a:cubicBezTo>
                  <a:lnTo>
                    <a:pt x="0" y="43606"/>
                  </a:lnTo>
                  <a:cubicBezTo>
                    <a:pt x="0" y="32041"/>
                    <a:pt x="4594" y="20950"/>
                    <a:pt x="12772" y="12772"/>
                  </a:cubicBezTo>
                  <a:cubicBezTo>
                    <a:pt x="20950" y="4594"/>
                    <a:pt x="32041" y="0"/>
                    <a:pt x="43606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2354188" cy="696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5168188" y="3903550"/>
            <a:ext cx="782055" cy="1042740"/>
          </a:xfrm>
          <a:custGeom>
            <a:avLst/>
            <a:gdLst/>
            <a:ahLst/>
            <a:cxnLst/>
            <a:rect l="l" t="t" r="r" b="b"/>
            <a:pathLst>
              <a:path w="782055" h="1042740">
                <a:moveTo>
                  <a:pt x="0" y="0"/>
                </a:moveTo>
                <a:lnTo>
                  <a:pt x="782055" y="0"/>
                </a:lnTo>
                <a:lnTo>
                  <a:pt x="782055" y="1042741"/>
                </a:lnTo>
                <a:lnTo>
                  <a:pt x="0" y="10427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09521" r="-1095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86098" y="3886355"/>
            <a:ext cx="2495091" cy="1042740"/>
          </a:xfrm>
          <a:custGeom>
            <a:avLst/>
            <a:gdLst/>
            <a:ahLst/>
            <a:cxnLst/>
            <a:rect l="l" t="t" r="r" b="b"/>
            <a:pathLst>
              <a:path w="2495091" h="1042740">
                <a:moveTo>
                  <a:pt x="0" y="0"/>
                </a:moveTo>
                <a:lnTo>
                  <a:pt x="2495091" y="0"/>
                </a:lnTo>
                <a:lnTo>
                  <a:pt x="2495091" y="1042740"/>
                </a:lnTo>
                <a:lnTo>
                  <a:pt x="0" y="104274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2668402" y="3903550"/>
            <a:ext cx="2495091" cy="1042740"/>
          </a:xfrm>
          <a:custGeom>
            <a:avLst/>
            <a:gdLst/>
            <a:ahLst/>
            <a:cxnLst/>
            <a:rect l="l" t="t" r="r" b="b"/>
            <a:pathLst>
              <a:path w="2495091" h="1042740">
                <a:moveTo>
                  <a:pt x="0" y="0"/>
                </a:moveTo>
                <a:lnTo>
                  <a:pt x="2495092" y="0"/>
                </a:lnTo>
                <a:lnTo>
                  <a:pt x="2495092" y="1042741"/>
                </a:lnTo>
                <a:lnTo>
                  <a:pt x="0" y="10427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2375062" y="3460611"/>
            <a:ext cx="1175785" cy="649621"/>
          </a:xfrm>
          <a:custGeom>
            <a:avLst/>
            <a:gdLst/>
            <a:ahLst/>
            <a:cxnLst/>
            <a:rect l="l" t="t" r="r" b="b"/>
            <a:pathLst>
              <a:path w="1175785" h="649621">
                <a:moveTo>
                  <a:pt x="0" y="0"/>
                </a:moveTo>
                <a:lnTo>
                  <a:pt x="1175784" y="0"/>
                </a:lnTo>
                <a:lnTo>
                  <a:pt x="1175784" y="649621"/>
                </a:lnTo>
                <a:lnTo>
                  <a:pt x="0" y="64962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8819513" y="1840307"/>
            <a:ext cx="936546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00"/>
              </a:lnSpc>
            </a:pPr>
            <a:r>
              <a:rPr lang="ar-EG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أُمَارِسُ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61961" y="593448"/>
            <a:ext cx="1287899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رُكُوب الخَيْل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64534" y="1271075"/>
            <a:ext cx="1436251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رُكُوب الدَرَاجَة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21679" y="2038499"/>
            <a:ext cx="882848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السِبَاحَة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72847" y="2711598"/>
            <a:ext cx="819626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الرِيَاضَة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029971" y="3343787"/>
            <a:ext cx="751880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الكَرَاتِي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943100" y="2189628"/>
            <a:ext cx="689372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practice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79208" y="1060882"/>
            <a:ext cx="57221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أَحْيَانًا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29512" y="1618029"/>
            <a:ext cx="47160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غَالِبًا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996222" y="2199780"/>
            <a:ext cx="73818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يَوْم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91863" y="2717461"/>
            <a:ext cx="94690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أُسْبُوع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974909" y="3211646"/>
            <a:ext cx="78081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شَهر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755785" y="1867041"/>
            <a:ext cx="414338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00"/>
              </a:lnSpc>
            </a:pPr>
            <a:r>
              <a:rPr lang="ar-EG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4099" y="858383"/>
            <a:ext cx="310602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البَيْت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-424834" y="1395527"/>
            <a:ext cx="310602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الحَدِيقَة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-723288" y="1974356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المَرْكَز الرِيَاضِي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-570888" y="2581027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المَسْبَح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0" y="3111361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الرِيف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326033" y="4934128"/>
            <a:ext cx="782360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هُوَ   </a:t>
            </a:r>
          </a:p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يُمَارِسُ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160800" y="4844713"/>
            <a:ext cx="842367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هِيَ</a:t>
            </a:r>
          </a:p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 تُمَارِسُ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46566" y="4861730"/>
            <a:ext cx="77164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نَحْنُ</a:t>
            </a:r>
          </a:p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نُمَارِسُ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342583" y="6482743"/>
            <a:ext cx="749260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أَنَا </a:t>
            </a:r>
          </a:p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أُمَارِسُ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180169" y="6489696"/>
            <a:ext cx="733306" cy="62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أَنْتِ </a:t>
            </a:r>
          </a:p>
          <a:p>
            <a:pPr algn="ctr" rtl="1">
              <a:lnSpc>
                <a:spcPts val="2100"/>
              </a:lnSpc>
            </a:pPr>
            <a:r>
              <a:rPr lang="ar-EG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تُمَارِسِبن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060257" y="6482743"/>
            <a:ext cx="586740" cy="62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أَنْتَ </a:t>
            </a:r>
          </a:p>
          <a:p>
            <a:pPr algn="ctr" rtl="1">
              <a:lnSpc>
                <a:spcPts val="2100"/>
              </a:lnSpc>
            </a:pPr>
            <a:r>
              <a:rPr lang="ar-EG" sz="1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تُمَارِسُ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327351" y="133361"/>
            <a:ext cx="302192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أِيِ رِيَاضَةٌ تُمَارِسُ/تُمَارِسِين؟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66413" y="180986"/>
            <a:ext cx="447425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كَم مِن مَرَة تُمَارِسِين الرِيَاضَة؟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-723288" y="218938"/>
            <a:ext cx="447425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أَي مَكَان؟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020553" y="4197558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الإِثْنَيْن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202709" y="4197558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الثُلاَثَاء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382736" y="4226483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الأَرْبِعَاء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95095" y="4228338"/>
            <a:ext cx="310602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الخَمِيس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56000" y="4244848"/>
            <a:ext cx="310602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الجُمُعَة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-143070" y="4270236"/>
            <a:ext cx="310602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السَبْت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-947413" y="4244848"/>
            <a:ext cx="310602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الأَحَد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322391" y="5451116"/>
            <a:ext cx="6178763" cy="156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167"/>
              </a:lnSpc>
            </a:pPr>
            <a:r>
              <a:rPr lang="ar-EG" sz="2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 السِبَاحَة كُلَ يَوم الأحَد فِي المَسْبَحِ.  </a:t>
            </a:r>
          </a:p>
          <a:p>
            <a:pPr algn="ctr" rtl="1">
              <a:lnSpc>
                <a:spcPts val="4167"/>
              </a:lnSpc>
            </a:pPr>
            <a:r>
              <a:rPr lang="ar-EG" sz="2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أَحْيَانًا أُمَارِسُ رُكُوب الدَرَاجَة فِي الحَدِيقَة.</a:t>
            </a:r>
          </a:p>
          <a:p>
            <a:pPr algn="ctr" rtl="1">
              <a:lnSpc>
                <a:spcPts val="4167"/>
              </a:lnSpc>
            </a:pPr>
            <a:r>
              <a:rPr lang="ar-EG" sz="2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يَوْم الجُمُعة أُمَارِسُ الكَرَاتِي.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09942" y="3608521"/>
            <a:ext cx="310602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يَوم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4667" y="728626"/>
            <a:ext cx="3615327" cy="3613381"/>
          </a:xfrm>
          <a:custGeom>
            <a:avLst/>
            <a:gdLst/>
            <a:ahLst/>
            <a:cxnLst/>
            <a:rect l="l" t="t" r="r" b="b"/>
            <a:pathLst>
              <a:path w="3615327" h="3613381">
                <a:moveTo>
                  <a:pt x="0" y="0"/>
                </a:moveTo>
                <a:lnTo>
                  <a:pt x="3615327" y="0"/>
                </a:lnTo>
                <a:lnTo>
                  <a:pt x="3615327" y="3613381"/>
                </a:lnTo>
                <a:lnTo>
                  <a:pt x="0" y="3613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54213" y="644919"/>
            <a:ext cx="3569897" cy="3024000"/>
          </a:xfrm>
          <a:custGeom>
            <a:avLst/>
            <a:gdLst/>
            <a:ahLst/>
            <a:cxnLst/>
            <a:rect l="l" t="t" r="r" b="b"/>
            <a:pathLst>
              <a:path w="3569897" h="3024000">
                <a:moveTo>
                  <a:pt x="0" y="0"/>
                </a:moveTo>
                <a:lnTo>
                  <a:pt x="3569897" y="0"/>
                </a:lnTo>
                <a:lnTo>
                  <a:pt x="356989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54213" y="3891791"/>
            <a:ext cx="3569897" cy="3024000"/>
          </a:xfrm>
          <a:custGeom>
            <a:avLst/>
            <a:gdLst/>
            <a:ahLst/>
            <a:cxnLst/>
            <a:rect l="l" t="t" r="r" b="b"/>
            <a:pathLst>
              <a:path w="3569897" h="3024000">
                <a:moveTo>
                  <a:pt x="0" y="0"/>
                </a:moveTo>
                <a:lnTo>
                  <a:pt x="3569897" y="0"/>
                </a:lnTo>
                <a:lnTo>
                  <a:pt x="356989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115052" y="2188410"/>
            <a:ext cx="397786" cy="693812"/>
          </a:xfrm>
          <a:custGeom>
            <a:avLst/>
            <a:gdLst/>
            <a:ahLst/>
            <a:cxnLst/>
            <a:rect l="l" t="t" r="r" b="b"/>
            <a:pathLst>
              <a:path w="397786" h="693812">
                <a:moveTo>
                  <a:pt x="0" y="0"/>
                </a:moveTo>
                <a:lnTo>
                  <a:pt x="397786" y="0"/>
                </a:lnTo>
                <a:lnTo>
                  <a:pt x="397786" y="693812"/>
                </a:lnTo>
                <a:lnTo>
                  <a:pt x="0" y="693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127068" y="1857516"/>
            <a:ext cx="515612" cy="588430"/>
          </a:xfrm>
          <a:custGeom>
            <a:avLst/>
            <a:gdLst/>
            <a:ahLst/>
            <a:cxnLst/>
            <a:rect l="l" t="t" r="r" b="b"/>
            <a:pathLst>
              <a:path w="515612" h="588430">
                <a:moveTo>
                  <a:pt x="0" y="0"/>
                </a:moveTo>
                <a:lnTo>
                  <a:pt x="515612" y="0"/>
                </a:lnTo>
                <a:lnTo>
                  <a:pt x="515612" y="588430"/>
                </a:lnTo>
                <a:lnTo>
                  <a:pt x="0" y="588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922677" y="3810153"/>
            <a:ext cx="452447" cy="467042"/>
          </a:xfrm>
          <a:custGeom>
            <a:avLst/>
            <a:gdLst/>
            <a:ahLst/>
            <a:cxnLst/>
            <a:rect l="l" t="t" r="r" b="b"/>
            <a:pathLst>
              <a:path w="452447" h="467042">
                <a:moveTo>
                  <a:pt x="0" y="0"/>
                </a:moveTo>
                <a:lnTo>
                  <a:pt x="452447" y="0"/>
                </a:lnTo>
                <a:lnTo>
                  <a:pt x="452447" y="467042"/>
                </a:lnTo>
                <a:lnTo>
                  <a:pt x="0" y="467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245126" y="1797658"/>
            <a:ext cx="586559" cy="563096"/>
          </a:xfrm>
          <a:custGeom>
            <a:avLst/>
            <a:gdLst/>
            <a:ahLst/>
            <a:cxnLst/>
            <a:rect l="l" t="t" r="r" b="b"/>
            <a:pathLst>
              <a:path w="586559" h="563096">
                <a:moveTo>
                  <a:pt x="0" y="0"/>
                </a:moveTo>
                <a:lnTo>
                  <a:pt x="586558" y="0"/>
                </a:lnTo>
                <a:lnTo>
                  <a:pt x="586558" y="563096"/>
                </a:lnTo>
                <a:lnTo>
                  <a:pt x="0" y="563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217690" y="3538862"/>
            <a:ext cx="731489" cy="667483"/>
          </a:xfrm>
          <a:custGeom>
            <a:avLst/>
            <a:gdLst/>
            <a:ahLst/>
            <a:cxnLst/>
            <a:rect l="l" t="t" r="r" b="b"/>
            <a:pathLst>
              <a:path w="731489" h="667483">
                <a:moveTo>
                  <a:pt x="0" y="0"/>
                </a:moveTo>
                <a:lnTo>
                  <a:pt x="731489" y="0"/>
                </a:lnTo>
                <a:lnTo>
                  <a:pt x="731489" y="667483"/>
                </a:lnTo>
                <a:lnTo>
                  <a:pt x="0" y="6674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68574" y="97299"/>
            <a:ext cx="1175785" cy="649621"/>
          </a:xfrm>
          <a:custGeom>
            <a:avLst/>
            <a:gdLst/>
            <a:ahLst/>
            <a:cxnLst/>
            <a:rect l="l" t="t" r="r" b="b"/>
            <a:pathLst>
              <a:path w="1175785" h="649621">
                <a:moveTo>
                  <a:pt x="0" y="0"/>
                </a:moveTo>
                <a:lnTo>
                  <a:pt x="1175785" y="0"/>
                </a:lnTo>
                <a:lnTo>
                  <a:pt x="1175785" y="649621"/>
                </a:lnTo>
                <a:lnTo>
                  <a:pt x="0" y="6496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4299002" y="912258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3795183" y="1055402"/>
            <a:ext cx="503819" cy="50381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062344" y="2728430"/>
            <a:ext cx="2591894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 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أَنْ أَرْسُم</a:t>
            </a:r>
          </a:p>
        </p:txBody>
      </p:sp>
      <p:sp>
        <p:nvSpPr>
          <p:cNvPr id="16" name="Freeform 16"/>
          <p:cNvSpPr/>
          <p:nvPr/>
        </p:nvSpPr>
        <p:spPr>
          <a:xfrm>
            <a:off x="4280004" y="1925920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1"/>
                </a:lnTo>
                <a:lnTo>
                  <a:pt x="0" y="7817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3795183" y="2108844"/>
            <a:ext cx="503819" cy="50381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280004" y="2955301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3776185" y="3178195"/>
            <a:ext cx="503819" cy="50381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aphicFrame>
        <p:nvGraphicFramePr>
          <p:cNvPr id="24" name="Table 24"/>
          <p:cNvGraphicFramePr>
            <a:graphicFrameLocks noGrp="1"/>
          </p:cNvGraphicFramePr>
          <p:nvPr/>
        </p:nvGraphicFramePr>
        <p:xfrm>
          <a:off x="7384874" y="4456307"/>
          <a:ext cx="3086556" cy="3024000"/>
        </p:xfrm>
        <a:graphic>
          <a:graphicData uri="http://schemas.openxmlformats.org/drawingml/2006/table">
            <a:tbl>
              <a:tblPr/>
              <a:tblGrid>
                <a:gridCol w="8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Freeform 25"/>
          <p:cNvSpPr/>
          <p:nvPr/>
        </p:nvSpPr>
        <p:spPr>
          <a:xfrm>
            <a:off x="4299002" y="4065442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/>
          <p:cNvGrpSpPr/>
          <p:nvPr/>
        </p:nvGrpSpPr>
        <p:grpSpPr>
          <a:xfrm>
            <a:off x="3776185" y="4262592"/>
            <a:ext cx="503819" cy="50381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4280004" y="5130042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4280004" y="6159422"/>
            <a:ext cx="2131992" cy="781730"/>
          </a:xfrm>
          <a:custGeom>
            <a:avLst/>
            <a:gdLst/>
            <a:ahLst/>
            <a:cxnLst/>
            <a:rect l="l" t="t" r="r" b="b"/>
            <a:pathLst>
              <a:path w="2131992" h="781730">
                <a:moveTo>
                  <a:pt x="0" y="0"/>
                </a:moveTo>
                <a:lnTo>
                  <a:pt x="2131992" y="0"/>
                </a:lnTo>
                <a:lnTo>
                  <a:pt x="2131992" y="781730"/>
                </a:lnTo>
                <a:lnTo>
                  <a:pt x="0" y="7817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3776185" y="5347436"/>
            <a:ext cx="503819" cy="50381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776185" y="6382262"/>
            <a:ext cx="503819" cy="50381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127068" y="4391495"/>
            <a:ext cx="3564932" cy="718907"/>
            <a:chOff x="0" y="0"/>
            <a:chExt cx="1277591" cy="2576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77591" cy="257640"/>
            </a:xfrm>
            <a:custGeom>
              <a:avLst/>
              <a:gdLst/>
              <a:ahLst/>
              <a:cxnLst/>
              <a:rect l="l" t="t" r="r" b="b"/>
              <a:pathLst>
                <a:path w="1277591" h="257640">
                  <a:moveTo>
                    <a:pt x="80352" y="0"/>
                  </a:moveTo>
                  <a:lnTo>
                    <a:pt x="1197239" y="0"/>
                  </a:lnTo>
                  <a:cubicBezTo>
                    <a:pt x="1241616" y="0"/>
                    <a:pt x="1277591" y="35975"/>
                    <a:pt x="1277591" y="80352"/>
                  </a:cubicBezTo>
                  <a:lnTo>
                    <a:pt x="1277591" y="177288"/>
                  </a:lnTo>
                  <a:cubicBezTo>
                    <a:pt x="1277591" y="221665"/>
                    <a:pt x="1241616" y="257640"/>
                    <a:pt x="1197239" y="257640"/>
                  </a:cubicBezTo>
                  <a:lnTo>
                    <a:pt x="80352" y="257640"/>
                  </a:lnTo>
                  <a:cubicBezTo>
                    <a:pt x="35975" y="257640"/>
                    <a:pt x="0" y="221665"/>
                    <a:pt x="0" y="177288"/>
                  </a:cubicBezTo>
                  <a:lnTo>
                    <a:pt x="0" y="80352"/>
                  </a:lnTo>
                  <a:cubicBezTo>
                    <a:pt x="0" y="35975"/>
                    <a:pt x="35975" y="0"/>
                    <a:pt x="80352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277591" cy="286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7949179" y="708375"/>
            <a:ext cx="2591894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أُحِبُ أَنْ 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أُشَاهِدُ التِلْفَاز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685614" y="4081022"/>
            <a:ext cx="6956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يُحِبُ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85614" y="889458"/>
            <a:ext cx="65722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04843" y="2010838"/>
            <a:ext cx="6956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644359" y="3045930"/>
            <a:ext cx="8166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704843" y="5203067"/>
            <a:ext cx="69568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770506" y="6325112"/>
            <a:ext cx="68532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نُحِبُ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00636" y="889458"/>
            <a:ext cx="76795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الرسم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21174" y="1895934"/>
            <a:ext cx="83760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القِرَاءة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97672" y="3045930"/>
            <a:ext cx="75426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الطَبْخ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07062" y="4149195"/>
            <a:ext cx="178248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الدَرَاجة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17424" y="5203067"/>
            <a:ext cx="83141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15923" y="6372433"/>
            <a:ext cx="104810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068493" y="163664"/>
            <a:ext cx="429839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59"/>
              </a:lnSpc>
            </a:pPr>
            <a:r>
              <a:rPr lang="ar-EG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مَاذَا تُحِبُ أَنْ تَفْعَل فِي وَقت فَرَاغِكَ؟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062344" y="803416"/>
            <a:ext cx="2591894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أُحِبُ أَنْ أَذْهَبَ 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إِلَى التَسَوُق.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852953" y="2756053"/>
            <a:ext cx="2591894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وَقْتِ فَرَاغِي 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أَنْ 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أَرْكُبَ الدَرَّاجَة.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51269" y="163664"/>
            <a:ext cx="117578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هَلْ....؟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418689" y="998252"/>
            <a:ext cx="189261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 أَنْ أَرْسُمَ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525952" y="2067066"/>
            <a:ext cx="1751767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  أَنْ تَقْرَأَ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724256" y="2892709"/>
            <a:ext cx="124348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 </a:t>
            </a:r>
          </a:p>
          <a:p>
            <a:pPr algn="ctr" rtl="1">
              <a:lnSpc>
                <a:spcPts val="3219"/>
              </a:lnSpc>
            </a:pPr>
            <a:r>
              <a:rPr lang="ar-EG" sz="22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 تَطْبُخِين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647455" y="4100072"/>
            <a:ext cx="150876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يُحِبُ أَنْ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يَرْكَب الدَرَّاجَة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559481" y="5338361"/>
            <a:ext cx="161103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 الكِتَابَة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493150" y="6254672"/>
            <a:ext cx="181737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نُحِبُ السِبَاحَة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9464972" y="5259922"/>
            <a:ext cx="61436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كَثِيرًا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518133" y="6115267"/>
            <a:ext cx="58935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قَلِيلاَ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913238" y="6751833"/>
            <a:ext cx="1717831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بَعْضِ الأوْقَات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710806" y="5148502"/>
            <a:ext cx="106596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بَعْضِ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الأحْيَان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800937" y="5937172"/>
            <a:ext cx="885706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مِنْ وِقْت</a:t>
            </a:r>
          </a:p>
          <a:p>
            <a:pPr algn="ctr" rtl="1">
              <a:lnSpc>
                <a:spcPts val="2800"/>
              </a:lnSpc>
            </a:pPr>
            <a:r>
              <a:rPr lang="ar-EG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لأخر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628772" y="6717037"/>
            <a:ext cx="123003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عِنْدَمَا يَكُون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لَدَيَ وَقْتٌ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636837" y="517359"/>
            <a:ext cx="667412" cy="13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 you..........?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4918604" y="540855"/>
            <a:ext cx="2050816" cy="13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do you like to do in your spare time?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860168" y="4484882"/>
            <a:ext cx="1963103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79"/>
              </a:lnSpc>
            </a:pPr>
            <a:r>
              <a:rPr lang="ar-EG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مُفْرَدَات جَدِيدَة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893267" y="572484"/>
          <a:ext cx="9042734" cy="6987516"/>
        </p:xfrm>
        <a:graphic>
          <a:graphicData uri="http://schemas.openxmlformats.org/drawingml/2006/table">
            <a:tbl>
              <a:tblPr/>
              <a:tblGrid>
                <a:gridCol w="3395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5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6879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E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D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496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5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9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8262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2A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D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6879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FF5757">
                            <a:alpha val="100000"/>
                          </a:srgbClr>
                        </a:gs>
                        <a:gs pos="100000">
                          <a:srgbClr val="8C52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9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5594235" y="2331737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الرَسَم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القراءة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ركوب الخيل</a:t>
            </a:r>
          </a:p>
        </p:txBody>
      </p:sp>
      <p:sp>
        <p:nvSpPr>
          <p:cNvPr id="4" name="AutoShape 4"/>
          <p:cNvSpPr/>
          <p:nvPr/>
        </p:nvSpPr>
        <p:spPr>
          <a:xfrm>
            <a:off x="5414633" y="572484"/>
            <a:ext cx="0" cy="698751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812409" y="2527000"/>
            <a:ext cx="185308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لأنه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لأنها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01116" y="4133232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الرَسَم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القراءة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ركوب الخيل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68778" y="4428507"/>
            <a:ext cx="185308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لأنه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لأنها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88201" y="2379231"/>
            <a:ext cx="3203397" cy="5098360"/>
            <a:chOff x="0" y="0"/>
            <a:chExt cx="1148025" cy="18271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8025" cy="1827137"/>
            </a:xfrm>
            <a:custGeom>
              <a:avLst/>
              <a:gdLst/>
              <a:ahLst/>
              <a:cxnLst/>
              <a:rect l="l" t="t" r="r" b="b"/>
              <a:pathLst>
                <a:path w="1148025" h="1827137">
                  <a:moveTo>
                    <a:pt x="89421" y="0"/>
                  </a:moveTo>
                  <a:lnTo>
                    <a:pt x="1058604" y="0"/>
                  </a:lnTo>
                  <a:cubicBezTo>
                    <a:pt x="1107990" y="0"/>
                    <a:pt x="1148025" y="40035"/>
                    <a:pt x="1148025" y="89421"/>
                  </a:cubicBezTo>
                  <a:lnTo>
                    <a:pt x="1148025" y="1737716"/>
                  </a:lnTo>
                  <a:cubicBezTo>
                    <a:pt x="1148025" y="1787102"/>
                    <a:pt x="1107990" y="1827137"/>
                    <a:pt x="1058604" y="1827137"/>
                  </a:cubicBezTo>
                  <a:lnTo>
                    <a:pt x="89421" y="1827137"/>
                  </a:lnTo>
                  <a:cubicBezTo>
                    <a:pt x="40035" y="1827137"/>
                    <a:pt x="0" y="1787102"/>
                    <a:pt x="0" y="1737716"/>
                  </a:cubicBezTo>
                  <a:lnTo>
                    <a:pt x="0" y="89421"/>
                  </a:lnTo>
                  <a:cubicBezTo>
                    <a:pt x="0" y="40035"/>
                    <a:pt x="40035" y="0"/>
                    <a:pt x="89421" y="0"/>
                  </a:cubicBezTo>
                  <a:close/>
                </a:path>
              </a:pathLst>
            </a:custGeom>
            <a:solidFill>
              <a:srgbClr val="19CFB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148025" cy="1855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2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82920" y="2341131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لاَ أُحَبُ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أُفضِلُ</a:t>
            </a:r>
          </a:p>
          <a:p>
            <a:pPr algn="ctr" rtl="1">
              <a:lnSpc>
                <a:spcPts val="3079"/>
              </a:lnSpc>
            </a:pPr>
            <a:endParaRPr lang="ar-EG" sz="21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82920" y="739157"/>
            <a:ext cx="185308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أحب أن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لاأحب أن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أفضل أن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94235" y="632479"/>
            <a:ext cx="1924334" cy="160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198"/>
              </a:lnSpc>
            </a:pPr>
            <a:r>
              <a:rPr lang="ar-EG" sz="228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أقرأ</a:t>
            </a:r>
          </a:p>
          <a:p>
            <a:pPr algn="ctr" rtl="1">
              <a:lnSpc>
                <a:spcPts val="3198"/>
              </a:lnSpc>
            </a:pPr>
            <a:r>
              <a:rPr lang="ar-EG" sz="228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أكتب</a:t>
            </a:r>
          </a:p>
          <a:p>
            <a:pPr algn="ctr" rtl="1">
              <a:lnSpc>
                <a:spcPts val="3198"/>
              </a:lnSpc>
            </a:pPr>
            <a:r>
              <a:rPr lang="ar-EG" sz="228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ألعب</a:t>
            </a:r>
          </a:p>
          <a:p>
            <a:pPr algn="ctr" rtl="1">
              <a:lnSpc>
                <a:spcPts val="3198"/>
              </a:lnSpc>
            </a:pPr>
            <a:r>
              <a:rPr lang="ar-EG" sz="228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أرسم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48036" y="836819"/>
            <a:ext cx="185308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في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33031" y="632479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المدرسة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البيت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المكتبة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الملعب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2920" y="4133232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هوايتي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هوايتها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هوايته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هوايتنا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9430" y="2892649"/>
            <a:ext cx="2020940" cy="2840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80"/>
              </a:lnSpc>
            </a:pPr>
            <a:r>
              <a:rPr lang="ar-EG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ممتع/ة</a:t>
            </a:r>
          </a:p>
          <a:p>
            <a:pPr algn="ctr" rtl="1">
              <a:lnSpc>
                <a:spcPts val="4580"/>
              </a:lnSpc>
            </a:pPr>
            <a:r>
              <a:rPr lang="ar-EG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ممل/ة</a:t>
            </a:r>
          </a:p>
          <a:p>
            <a:pPr algn="ctr" rtl="1">
              <a:lnSpc>
                <a:spcPts val="4580"/>
              </a:lnSpc>
            </a:pPr>
            <a:r>
              <a:rPr lang="ar-EG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مسل/ة</a:t>
            </a:r>
          </a:p>
          <a:p>
            <a:pPr algn="ctr" rtl="1">
              <a:lnSpc>
                <a:spcPts val="4580"/>
              </a:lnSpc>
            </a:pPr>
            <a:r>
              <a:rPr lang="ar-EG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مريح/ة</a:t>
            </a:r>
          </a:p>
          <a:p>
            <a:pPr algn="ctr" rtl="1">
              <a:lnSpc>
                <a:spcPts val="4580"/>
              </a:lnSpc>
            </a:pPr>
            <a:r>
              <a:rPr lang="ar-EG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صَحِيَ/ة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65489" y="5772802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الرَسَم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القراءة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ركوب الخيل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85294" y="5839802"/>
            <a:ext cx="1853080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هوايتي 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هوايتُكِ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هي هوايَتُكَ المفضلة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68778" y="6035064"/>
            <a:ext cx="185308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لأنه</a:t>
            </a:r>
          </a:p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لأنها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54213" y="10721"/>
            <a:ext cx="10670295" cy="639123"/>
            <a:chOff x="0" y="0"/>
            <a:chExt cx="3823993" cy="2290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23993" cy="229047"/>
            </a:xfrm>
            <a:custGeom>
              <a:avLst/>
              <a:gdLst/>
              <a:ahLst/>
              <a:cxnLst/>
              <a:rect l="l" t="t" r="r" b="b"/>
              <a:pathLst>
                <a:path w="3823993" h="229047">
                  <a:moveTo>
                    <a:pt x="26846" y="0"/>
                  </a:moveTo>
                  <a:lnTo>
                    <a:pt x="3797147" y="0"/>
                  </a:lnTo>
                  <a:cubicBezTo>
                    <a:pt x="3811974" y="0"/>
                    <a:pt x="3823993" y="12019"/>
                    <a:pt x="3823993" y="26846"/>
                  </a:cubicBezTo>
                  <a:lnTo>
                    <a:pt x="3823993" y="202202"/>
                  </a:lnTo>
                  <a:cubicBezTo>
                    <a:pt x="3823993" y="209322"/>
                    <a:pt x="3821164" y="216150"/>
                    <a:pt x="3816130" y="221184"/>
                  </a:cubicBezTo>
                  <a:cubicBezTo>
                    <a:pt x="3811096" y="226219"/>
                    <a:pt x="3804267" y="229047"/>
                    <a:pt x="3797147" y="229047"/>
                  </a:cubicBezTo>
                  <a:lnTo>
                    <a:pt x="26846" y="229047"/>
                  </a:lnTo>
                  <a:cubicBezTo>
                    <a:pt x="12019" y="229047"/>
                    <a:pt x="0" y="217028"/>
                    <a:pt x="0" y="202202"/>
                  </a:cubicBezTo>
                  <a:lnTo>
                    <a:pt x="0" y="26846"/>
                  </a:lnTo>
                  <a:cubicBezTo>
                    <a:pt x="0" y="12019"/>
                    <a:pt x="12019" y="0"/>
                    <a:pt x="26846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3823993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How many sentences can you make?     </a:t>
              </a: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كَم جملَة يُمْكِنُك أَن تُكَوِن؟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737509" y="349686"/>
          <a:ext cx="3901509" cy="24479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813709" y="307129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2813709" y="510964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6715218" y="381994"/>
          <a:ext cx="3901509" cy="24479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715218" y="307129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6715218" y="510964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5453" y="349686"/>
          <a:ext cx="2508706" cy="2447925"/>
        </p:xfrm>
        <a:graphic>
          <a:graphicData uri="http://schemas.openxmlformats.org/drawingml/2006/table">
            <a:tbl>
              <a:tblPr/>
              <a:tblGrid>
                <a:gridCol w="131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41995" y="3288336"/>
          <a:ext cx="2508706" cy="1806194"/>
        </p:xfrm>
        <a:graphic>
          <a:graphicData uri="http://schemas.openxmlformats.org/drawingml/2006/table">
            <a:tbl>
              <a:tblPr/>
              <a:tblGrid>
                <a:gridCol w="131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70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792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70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6605" y="5168699"/>
          <a:ext cx="2508706" cy="1800225"/>
        </p:xfrm>
        <a:graphic>
          <a:graphicData uri="http://schemas.openxmlformats.org/drawingml/2006/table">
            <a:tbl>
              <a:tblPr/>
              <a:tblGrid>
                <a:gridCol w="131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7912113" y="266190"/>
            <a:ext cx="2806628" cy="639123"/>
            <a:chOff x="0" y="0"/>
            <a:chExt cx="1005832" cy="2290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5832" cy="229047"/>
            </a:xfrm>
            <a:custGeom>
              <a:avLst/>
              <a:gdLst/>
              <a:ahLst/>
              <a:cxnLst/>
              <a:rect l="l" t="t" r="r" b="b"/>
              <a:pathLst>
                <a:path w="1005832" h="229047">
                  <a:moveTo>
                    <a:pt x="102062" y="0"/>
                  </a:moveTo>
                  <a:lnTo>
                    <a:pt x="903770" y="0"/>
                  </a:lnTo>
                  <a:cubicBezTo>
                    <a:pt x="930838" y="0"/>
                    <a:pt x="956798" y="10753"/>
                    <a:pt x="975939" y="29893"/>
                  </a:cubicBezTo>
                  <a:cubicBezTo>
                    <a:pt x="995079" y="49034"/>
                    <a:pt x="1005832" y="74994"/>
                    <a:pt x="1005832" y="102062"/>
                  </a:cubicBezTo>
                  <a:lnTo>
                    <a:pt x="1005832" y="126985"/>
                  </a:lnTo>
                  <a:cubicBezTo>
                    <a:pt x="1005832" y="154053"/>
                    <a:pt x="995079" y="180013"/>
                    <a:pt x="975939" y="199154"/>
                  </a:cubicBezTo>
                  <a:cubicBezTo>
                    <a:pt x="956798" y="218294"/>
                    <a:pt x="930838" y="229047"/>
                    <a:pt x="903770" y="229047"/>
                  </a:cubicBezTo>
                  <a:lnTo>
                    <a:pt x="102062" y="229047"/>
                  </a:lnTo>
                  <a:cubicBezTo>
                    <a:pt x="45695" y="229047"/>
                    <a:pt x="0" y="183352"/>
                    <a:pt x="0" y="126985"/>
                  </a:cubicBezTo>
                  <a:lnTo>
                    <a:pt x="0" y="102062"/>
                  </a:lnTo>
                  <a:cubicBezTo>
                    <a:pt x="0" y="74994"/>
                    <a:pt x="10753" y="49034"/>
                    <a:pt x="29893" y="29893"/>
                  </a:cubicBezTo>
                  <a:cubicBezTo>
                    <a:pt x="49034" y="10753"/>
                    <a:pt x="74994" y="0"/>
                    <a:pt x="102062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005832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attached pronouns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341227" y="1123751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62622" y="2324854"/>
            <a:ext cx="1511317" cy="54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هِوَيَتُكِ</a:t>
            </a:r>
          </a:p>
          <a:p>
            <a:pPr algn="ctr" rtl="1">
              <a:lnSpc>
                <a:spcPts val="2100"/>
              </a:lnSpc>
            </a:pPr>
            <a:endParaRPr lang="ar-EG" sz="17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96425" y="1759386"/>
            <a:ext cx="1354106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هِوَيَتُكَ</a:t>
            </a:r>
          </a:p>
          <a:p>
            <a:pPr algn="ctr" rtl="1">
              <a:lnSpc>
                <a:spcPts val="2380"/>
              </a:lnSpc>
            </a:pPr>
            <a:endParaRPr lang="ar-EG" sz="17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15426" y="3186232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هِوَايَتَهُ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15426" y="3910765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هِوَايَتهَا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65727" y="1677154"/>
            <a:ext cx="1196894" cy="48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Your hobby (m)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62843" y="178097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لِأَنَهُ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92025" y="240962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لِأَنَهَا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22018" y="111422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لِأَنَ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92025" y="320855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لَكِن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08624" y="109517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أُفَضِلُ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16835" y="383964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وَ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68833" y="520489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أَيْضًا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90933" y="1205033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My hobby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18912" y="2341606"/>
            <a:ext cx="1196894" cy="48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Your hobby (f)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940307" y="3857295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Her hobby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05518" y="1087163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Because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46000" y="1590795"/>
            <a:ext cx="1511317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Because it is/he 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46000" y="2264529"/>
            <a:ext cx="1511317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Because it is/she 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65949" y="322369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462729" y="388536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37509" y="112375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prefer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96018" y="522394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Also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089816" y="167715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أُحِبُ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37509" y="173843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like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86907" y="3223695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His hobby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43412" y="449178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كَذَلِك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440496" y="449178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As well as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792025" y="5818939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ثُمَ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503211" y="585513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166016" y="5166795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 أُمَارِسُ</a:t>
            </a:r>
          </a:p>
          <a:p>
            <a:pPr algn="ctr" rtl="1">
              <a:lnSpc>
                <a:spcPts val="2380"/>
              </a:lnSpc>
            </a:pPr>
            <a:endParaRPr lang="ar-EG" sz="17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2785383" y="5278555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practice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008805" y="5780839"/>
            <a:ext cx="1511317" cy="54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 تُمَارِسِبن</a:t>
            </a:r>
          </a:p>
          <a:p>
            <a:pPr algn="ctr" rtl="1">
              <a:lnSpc>
                <a:spcPts val="2100"/>
              </a:lnSpc>
            </a:pPr>
            <a:endParaRPr lang="ar-EG" sz="17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892922" y="5733533"/>
            <a:ext cx="1196894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practice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(f)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141913" y="6390439"/>
            <a:ext cx="1354106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 تَُمَارِسُ</a:t>
            </a:r>
          </a:p>
          <a:p>
            <a:pPr algn="ctr" rtl="1">
              <a:lnSpc>
                <a:spcPts val="2380"/>
              </a:lnSpc>
            </a:pPr>
            <a:endParaRPr lang="ar-EG" sz="17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21731" y="6390439"/>
            <a:ext cx="1196894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practice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(m)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20811" y="1738432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  تُمَارِسُ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1516" y="1778437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 practices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49806" y="1078986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يُمَارِسُ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3386" y="1123751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practices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84463" y="2374541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نُمَارِسُ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64064" y="2452172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practice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5259100" y="276590"/>
            <a:ext cx="2806628" cy="639123"/>
            <a:chOff x="0" y="0"/>
            <a:chExt cx="1005832" cy="22904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05832" cy="229047"/>
            </a:xfrm>
            <a:custGeom>
              <a:avLst/>
              <a:gdLst/>
              <a:ahLst/>
              <a:cxnLst/>
              <a:rect l="l" t="t" r="r" b="b"/>
              <a:pathLst>
                <a:path w="1005832" h="229047">
                  <a:moveTo>
                    <a:pt x="102062" y="0"/>
                  </a:moveTo>
                  <a:lnTo>
                    <a:pt x="903770" y="0"/>
                  </a:lnTo>
                  <a:cubicBezTo>
                    <a:pt x="930838" y="0"/>
                    <a:pt x="956798" y="10753"/>
                    <a:pt x="975939" y="29893"/>
                  </a:cubicBezTo>
                  <a:cubicBezTo>
                    <a:pt x="995079" y="49034"/>
                    <a:pt x="1005832" y="74994"/>
                    <a:pt x="1005832" y="102062"/>
                  </a:cubicBezTo>
                  <a:lnTo>
                    <a:pt x="1005832" y="126985"/>
                  </a:lnTo>
                  <a:cubicBezTo>
                    <a:pt x="1005832" y="154053"/>
                    <a:pt x="995079" y="180013"/>
                    <a:pt x="975939" y="199154"/>
                  </a:cubicBezTo>
                  <a:cubicBezTo>
                    <a:pt x="956798" y="218294"/>
                    <a:pt x="930838" y="229047"/>
                    <a:pt x="903770" y="229047"/>
                  </a:cubicBezTo>
                  <a:lnTo>
                    <a:pt x="102062" y="229047"/>
                  </a:lnTo>
                  <a:cubicBezTo>
                    <a:pt x="45695" y="229047"/>
                    <a:pt x="0" y="183352"/>
                    <a:pt x="0" y="126985"/>
                  </a:cubicBezTo>
                  <a:lnTo>
                    <a:pt x="0" y="102062"/>
                  </a:lnTo>
                  <a:cubicBezTo>
                    <a:pt x="0" y="74994"/>
                    <a:pt x="10753" y="49034"/>
                    <a:pt x="29893" y="29893"/>
                  </a:cubicBezTo>
                  <a:cubicBezTo>
                    <a:pt x="49034" y="10753"/>
                    <a:pt x="74994" y="0"/>
                    <a:pt x="102062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8575"/>
              <a:ext cx="1005832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Connectives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0" y="276590"/>
            <a:ext cx="5350935" cy="628723"/>
            <a:chOff x="0" y="0"/>
            <a:chExt cx="1917654" cy="22532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917654" cy="225320"/>
            </a:xfrm>
            <a:custGeom>
              <a:avLst/>
              <a:gdLst/>
              <a:ahLst/>
              <a:cxnLst/>
              <a:rect l="l" t="t" r="r" b="b"/>
              <a:pathLst>
                <a:path w="1917654" h="225320">
                  <a:moveTo>
                    <a:pt x="53533" y="0"/>
                  </a:moveTo>
                  <a:lnTo>
                    <a:pt x="1864121" y="0"/>
                  </a:lnTo>
                  <a:cubicBezTo>
                    <a:pt x="1878319" y="0"/>
                    <a:pt x="1891935" y="5640"/>
                    <a:pt x="1901975" y="15679"/>
                  </a:cubicBezTo>
                  <a:cubicBezTo>
                    <a:pt x="1912014" y="25719"/>
                    <a:pt x="1917654" y="39335"/>
                    <a:pt x="1917654" y="53533"/>
                  </a:cubicBezTo>
                  <a:lnTo>
                    <a:pt x="1917654" y="171787"/>
                  </a:lnTo>
                  <a:cubicBezTo>
                    <a:pt x="1917654" y="185985"/>
                    <a:pt x="1912014" y="199601"/>
                    <a:pt x="1901975" y="209641"/>
                  </a:cubicBezTo>
                  <a:cubicBezTo>
                    <a:pt x="1891935" y="219680"/>
                    <a:pt x="1878319" y="225320"/>
                    <a:pt x="1864121" y="225320"/>
                  </a:cubicBezTo>
                  <a:lnTo>
                    <a:pt x="53533" y="225320"/>
                  </a:lnTo>
                  <a:cubicBezTo>
                    <a:pt x="39335" y="225320"/>
                    <a:pt x="25719" y="219680"/>
                    <a:pt x="15679" y="209641"/>
                  </a:cubicBezTo>
                  <a:cubicBezTo>
                    <a:pt x="5640" y="199601"/>
                    <a:pt x="0" y="185985"/>
                    <a:pt x="0" y="171787"/>
                  </a:cubicBezTo>
                  <a:lnTo>
                    <a:pt x="0" y="53533"/>
                  </a:lnTo>
                  <a:cubicBezTo>
                    <a:pt x="0" y="39335"/>
                    <a:pt x="5640" y="25719"/>
                    <a:pt x="15679" y="15679"/>
                  </a:cubicBezTo>
                  <a:cubicBezTo>
                    <a:pt x="25719" y="5640"/>
                    <a:pt x="39335" y="0"/>
                    <a:pt x="53533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28575"/>
              <a:ext cx="1917654" cy="253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Verbs( conjugation)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4101481" y="2412167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تُحِبُ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208685" y="378471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يُحِبُ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166016" y="320855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تُحِبِين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243602" y="443686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نُحِبُ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785383" y="2264529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like (m)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750726" y="3178611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like (f)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2821731" y="3823770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likes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2892922" y="4468928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 likes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-63033" y="2739194"/>
            <a:ext cx="2806628" cy="513076"/>
            <a:chOff x="0" y="0"/>
            <a:chExt cx="1005832" cy="183875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005832" cy="183875"/>
            </a:xfrm>
            <a:custGeom>
              <a:avLst/>
              <a:gdLst/>
              <a:ahLst/>
              <a:cxnLst/>
              <a:rect l="l" t="t" r="r" b="b"/>
              <a:pathLst>
                <a:path w="1005832" h="183875">
                  <a:moveTo>
                    <a:pt x="91937" y="0"/>
                  </a:moveTo>
                  <a:lnTo>
                    <a:pt x="913895" y="0"/>
                  </a:lnTo>
                  <a:cubicBezTo>
                    <a:pt x="964670" y="0"/>
                    <a:pt x="1005832" y="41162"/>
                    <a:pt x="1005832" y="91937"/>
                  </a:cubicBezTo>
                  <a:lnTo>
                    <a:pt x="1005832" y="91937"/>
                  </a:lnTo>
                  <a:cubicBezTo>
                    <a:pt x="1005832" y="142713"/>
                    <a:pt x="964670" y="183875"/>
                    <a:pt x="913895" y="183875"/>
                  </a:cubicBezTo>
                  <a:lnTo>
                    <a:pt x="91937" y="183875"/>
                  </a:lnTo>
                  <a:cubicBezTo>
                    <a:pt x="41162" y="183875"/>
                    <a:pt x="0" y="142713"/>
                    <a:pt x="0" y="91937"/>
                  </a:cubicBezTo>
                  <a:lnTo>
                    <a:pt x="0" y="91937"/>
                  </a:lnTo>
                  <a:cubicBezTo>
                    <a:pt x="0" y="41162"/>
                    <a:pt x="41162" y="0"/>
                    <a:pt x="91937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28575"/>
              <a:ext cx="1005832" cy="21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Pronouns</a:t>
              </a:r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1451819" y="5240455"/>
            <a:ext cx="1196894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84463" y="3404670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660"/>
              </a:lnSpc>
            </a:pPr>
            <a:r>
              <a:rPr lang="ar-EG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أَنَا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78573" y="5885614"/>
            <a:ext cx="1196894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384463" y="4047607"/>
            <a:ext cx="1196894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420811" y="4593865"/>
            <a:ext cx="1196894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522824" y="6535218"/>
            <a:ext cx="1196894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ar-EG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نَحْنُ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11368" y="3340217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52911" y="4001886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(m)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71516" y="4668000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(f)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11368" y="5269030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86428" y="5889424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43386" y="6525693"/>
            <a:ext cx="1196894" cy="32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9341227" y="4460673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هِوَايَتُنَا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8013730" y="4491788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Our hobby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743412" y="650918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بَعْدَ ذَلِك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5465519" y="656823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After that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9475031" y="585513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9521846" y="645013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مِعَ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7912113" y="5100120"/>
            <a:ext cx="2806628" cy="513076"/>
            <a:chOff x="0" y="0"/>
            <a:chExt cx="1005832" cy="183875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1005832" cy="183875"/>
            </a:xfrm>
            <a:custGeom>
              <a:avLst/>
              <a:gdLst/>
              <a:ahLst/>
              <a:cxnLst/>
              <a:rect l="l" t="t" r="r" b="b"/>
              <a:pathLst>
                <a:path w="1005832" h="183875">
                  <a:moveTo>
                    <a:pt x="91937" y="0"/>
                  </a:moveTo>
                  <a:lnTo>
                    <a:pt x="913895" y="0"/>
                  </a:lnTo>
                  <a:cubicBezTo>
                    <a:pt x="964670" y="0"/>
                    <a:pt x="1005832" y="41162"/>
                    <a:pt x="1005832" y="91937"/>
                  </a:cubicBezTo>
                  <a:lnTo>
                    <a:pt x="1005832" y="91937"/>
                  </a:lnTo>
                  <a:cubicBezTo>
                    <a:pt x="1005832" y="142713"/>
                    <a:pt x="964670" y="183875"/>
                    <a:pt x="913895" y="183875"/>
                  </a:cubicBezTo>
                  <a:lnTo>
                    <a:pt x="91937" y="183875"/>
                  </a:lnTo>
                  <a:cubicBezTo>
                    <a:pt x="41162" y="183875"/>
                    <a:pt x="0" y="142713"/>
                    <a:pt x="0" y="91937"/>
                  </a:cubicBezTo>
                  <a:lnTo>
                    <a:pt x="0" y="91937"/>
                  </a:lnTo>
                  <a:cubicBezTo>
                    <a:pt x="0" y="41162"/>
                    <a:pt x="41162" y="0"/>
                    <a:pt x="91937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0" y="-28575"/>
              <a:ext cx="1005832" cy="212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Preposition</a:t>
              </a:r>
            </a:p>
          </p:txBody>
        </p:sp>
      </p:grpSp>
      <p:sp>
        <p:nvSpPr>
          <p:cNvPr id="94" name="TextBox 94"/>
          <p:cNvSpPr txBox="1"/>
          <p:nvPr/>
        </p:nvSpPr>
        <p:spPr>
          <a:xfrm>
            <a:off x="8115743" y="5893869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8045082" y="652696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With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4109" y="449137"/>
            <a:ext cx="6624929" cy="6624929"/>
          </a:xfrm>
          <a:custGeom>
            <a:avLst/>
            <a:gdLst/>
            <a:ahLst/>
            <a:cxnLst/>
            <a:rect l="l" t="t" r="r" b="b"/>
            <a:pathLst>
              <a:path w="6624929" h="6624929">
                <a:moveTo>
                  <a:pt x="0" y="0"/>
                </a:moveTo>
                <a:lnTo>
                  <a:pt x="6624929" y="0"/>
                </a:lnTo>
                <a:lnTo>
                  <a:pt x="6624929" y="6624929"/>
                </a:lnTo>
                <a:lnTo>
                  <a:pt x="0" y="662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154429" y="605711"/>
            <a:ext cx="1063600" cy="660761"/>
          </a:xfrm>
          <a:custGeom>
            <a:avLst/>
            <a:gdLst/>
            <a:ahLst/>
            <a:cxnLst/>
            <a:rect l="l" t="t" r="r" b="b"/>
            <a:pathLst>
              <a:path w="1063600" h="660761">
                <a:moveTo>
                  <a:pt x="0" y="0"/>
                </a:moveTo>
                <a:lnTo>
                  <a:pt x="1063600" y="0"/>
                </a:lnTo>
                <a:lnTo>
                  <a:pt x="1063600" y="660761"/>
                </a:lnTo>
                <a:lnTo>
                  <a:pt x="0" y="66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607265" y="895616"/>
            <a:ext cx="591369" cy="694706"/>
          </a:xfrm>
          <a:custGeom>
            <a:avLst/>
            <a:gdLst/>
            <a:ahLst/>
            <a:cxnLst/>
            <a:rect l="l" t="t" r="r" b="b"/>
            <a:pathLst>
              <a:path w="591369" h="694706">
                <a:moveTo>
                  <a:pt x="0" y="0"/>
                </a:moveTo>
                <a:lnTo>
                  <a:pt x="591369" y="0"/>
                </a:lnTo>
                <a:lnTo>
                  <a:pt x="591369" y="694706"/>
                </a:lnTo>
                <a:lnTo>
                  <a:pt x="0" y="694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572784" y="1736241"/>
            <a:ext cx="943611" cy="960011"/>
          </a:xfrm>
          <a:custGeom>
            <a:avLst/>
            <a:gdLst/>
            <a:ahLst/>
            <a:cxnLst/>
            <a:rect l="l" t="t" r="r" b="b"/>
            <a:pathLst>
              <a:path w="943611" h="960011">
                <a:moveTo>
                  <a:pt x="0" y="0"/>
                </a:moveTo>
                <a:lnTo>
                  <a:pt x="943611" y="0"/>
                </a:lnTo>
                <a:lnTo>
                  <a:pt x="943611" y="960012"/>
                </a:lnTo>
                <a:lnTo>
                  <a:pt x="0" y="960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181312" y="1444961"/>
            <a:ext cx="973117" cy="1004508"/>
          </a:xfrm>
          <a:custGeom>
            <a:avLst/>
            <a:gdLst/>
            <a:ahLst/>
            <a:cxnLst/>
            <a:rect l="l" t="t" r="r" b="b"/>
            <a:pathLst>
              <a:path w="973117" h="1004508">
                <a:moveTo>
                  <a:pt x="0" y="0"/>
                </a:moveTo>
                <a:lnTo>
                  <a:pt x="973117" y="0"/>
                </a:lnTo>
                <a:lnTo>
                  <a:pt x="973117" y="1004508"/>
                </a:lnTo>
                <a:lnTo>
                  <a:pt x="0" y="100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619038" y="3260853"/>
            <a:ext cx="705319" cy="374701"/>
          </a:xfrm>
          <a:custGeom>
            <a:avLst/>
            <a:gdLst/>
            <a:ahLst/>
            <a:cxnLst/>
            <a:rect l="l" t="t" r="r" b="b"/>
            <a:pathLst>
              <a:path w="705319" h="374701">
                <a:moveTo>
                  <a:pt x="0" y="0"/>
                </a:moveTo>
                <a:lnTo>
                  <a:pt x="705319" y="0"/>
                </a:lnTo>
                <a:lnTo>
                  <a:pt x="705319" y="374701"/>
                </a:lnTo>
                <a:lnTo>
                  <a:pt x="0" y="37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2081" y="2572734"/>
            <a:ext cx="1573878" cy="875470"/>
          </a:xfrm>
          <a:custGeom>
            <a:avLst/>
            <a:gdLst/>
            <a:ahLst/>
            <a:cxnLst/>
            <a:rect l="l" t="t" r="r" b="b"/>
            <a:pathLst>
              <a:path w="1573878" h="875470">
                <a:moveTo>
                  <a:pt x="0" y="0"/>
                </a:moveTo>
                <a:lnTo>
                  <a:pt x="1573878" y="0"/>
                </a:lnTo>
                <a:lnTo>
                  <a:pt x="1573878" y="875470"/>
                </a:lnTo>
                <a:lnTo>
                  <a:pt x="0" y="875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24229" y="2775947"/>
            <a:ext cx="739760" cy="672257"/>
          </a:xfrm>
          <a:custGeom>
            <a:avLst/>
            <a:gdLst/>
            <a:ahLst/>
            <a:cxnLst/>
            <a:rect l="l" t="t" r="r" b="b"/>
            <a:pathLst>
              <a:path w="739760" h="672257">
                <a:moveTo>
                  <a:pt x="0" y="0"/>
                </a:moveTo>
                <a:lnTo>
                  <a:pt x="739760" y="0"/>
                </a:lnTo>
                <a:lnTo>
                  <a:pt x="739760" y="672257"/>
                </a:lnTo>
                <a:lnTo>
                  <a:pt x="0" y="6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82961" y="4530405"/>
            <a:ext cx="1022297" cy="932846"/>
          </a:xfrm>
          <a:custGeom>
            <a:avLst/>
            <a:gdLst/>
            <a:ahLst/>
            <a:cxnLst/>
            <a:rect l="l" t="t" r="r" b="b"/>
            <a:pathLst>
              <a:path w="1022297" h="932846">
                <a:moveTo>
                  <a:pt x="0" y="0"/>
                </a:moveTo>
                <a:lnTo>
                  <a:pt x="1022297" y="0"/>
                </a:lnTo>
                <a:lnTo>
                  <a:pt x="1022297" y="932845"/>
                </a:lnTo>
                <a:lnTo>
                  <a:pt x="0" y="9328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2505258" y="5782853"/>
            <a:ext cx="1021147" cy="1021147"/>
          </a:xfrm>
          <a:custGeom>
            <a:avLst/>
            <a:gdLst/>
            <a:ahLst/>
            <a:cxnLst/>
            <a:rect l="l" t="t" r="r" b="b"/>
            <a:pathLst>
              <a:path w="1021147" h="1021147">
                <a:moveTo>
                  <a:pt x="0" y="0"/>
                </a:moveTo>
                <a:lnTo>
                  <a:pt x="1021147" y="0"/>
                </a:lnTo>
                <a:lnTo>
                  <a:pt x="1021147" y="1021147"/>
                </a:lnTo>
                <a:lnTo>
                  <a:pt x="0" y="1021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8310216" y="4304622"/>
            <a:ext cx="1014141" cy="973575"/>
          </a:xfrm>
          <a:custGeom>
            <a:avLst/>
            <a:gdLst/>
            <a:ahLst/>
            <a:cxnLst/>
            <a:rect l="l" t="t" r="r" b="b"/>
            <a:pathLst>
              <a:path w="1014141" h="973575">
                <a:moveTo>
                  <a:pt x="0" y="0"/>
                </a:moveTo>
                <a:lnTo>
                  <a:pt x="1014141" y="0"/>
                </a:lnTo>
                <a:lnTo>
                  <a:pt x="1014141" y="973575"/>
                </a:lnTo>
                <a:lnTo>
                  <a:pt x="0" y="9735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7308219" y="5344174"/>
            <a:ext cx="807401" cy="702438"/>
          </a:xfrm>
          <a:custGeom>
            <a:avLst/>
            <a:gdLst/>
            <a:ahLst/>
            <a:cxnLst/>
            <a:rect l="l" t="t" r="r" b="b"/>
            <a:pathLst>
              <a:path w="807401" h="702438">
                <a:moveTo>
                  <a:pt x="0" y="0"/>
                </a:moveTo>
                <a:lnTo>
                  <a:pt x="807401" y="0"/>
                </a:lnTo>
                <a:lnTo>
                  <a:pt x="807401" y="702438"/>
                </a:lnTo>
                <a:lnTo>
                  <a:pt x="0" y="7024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3878204" y="6735888"/>
            <a:ext cx="1082918" cy="676355"/>
          </a:xfrm>
          <a:custGeom>
            <a:avLst/>
            <a:gdLst/>
            <a:ahLst/>
            <a:cxnLst/>
            <a:rect l="l" t="t" r="r" b="b"/>
            <a:pathLst>
              <a:path w="1082918" h="676355">
                <a:moveTo>
                  <a:pt x="0" y="0"/>
                </a:moveTo>
                <a:lnTo>
                  <a:pt x="1082917" y="0"/>
                </a:lnTo>
                <a:lnTo>
                  <a:pt x="1082917" y="676355"/>
                </a:lnTo>
                <a:lnTo>
                  <a:pt x="0" y="6763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6008818" y="6520102"/>
            <a:ext cx="945315" cy="892141"/>
          </a:xfrm>
          <a:custGeom>
            <a:avLst/>
            <a:gdLst/>
            <a:ahLst/>
            <a:cxnLst/>
            <a:rect l="l" t="t" r="r" b="b"/>
            <a:pathLst>
              <a:path w="945315" h="892141">
                <a:moveTo>
                  <a:pt x="0" y="0"/>
                </a:moveTo>
                <a:lnTo>
                  <a:pt x="945315" y="0"/>
                </a:lnTo>
                <a:lnTo>
                  <a:pt x="945315" y="892141"/>
                </a:lnTo>
                <a:lnTo>
                  <a:pt x="0" y="89214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98056" y="756000"/>
            <a:ext cx="1896054" cy="1054680"/>
          </a:xfrm>
          <a:custGeom>
            <a:avLst/>
            <a:gdLst/>
            <a:ahLst/>
            <a:cxnLst/>
            <a:rect l="l" t="t" r="r" b="b"/>
            <a:pathLst>
              <a:path w="1896054" h="1054680">
                <a:moveTo>
                  <a:pt x="0" y="0"/>
                </a:moveTo>
                <a:lnTo>
                  <a:pt x="1896053" y="0"/>
                </a:lnTo>
                <a:lnTo>
                  <a:pt x="1896053" y="1054680"/>
                </a:lnTo>
                <a:lnTo>
                  <a:pt x="0" y="1054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644476" y="219803"/>
            <a:ext cx="739791" cy="847493"/>
          </a:xfrm>
          <a:custGeom>
            <a:avLst/>
            <a:gdLst/>
            <a:ahLst/>
            <a:cxnLst/>
            <a:rect l="l" t="t" r="r" b="b"/>
            <a:pathLst>
              <a:path w="739791" h="847493">
                <a:moveTo>
                  <a:pt x="0" y="0"/>
                </a:moveTo>
                <a:lnTo>
                  <a:pt x="739791" y="0"/>
                </a:lnTo>
                <a:lnTo>
                  <a:pt x="739791" y="847494"/>
                </a:lnTo>
                <a:lnTo>
                  <a:pt x="0" y="84749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580764" y="1810680"/>
            <a:ext cx="676511" cy="1044805"/>
          </a:xfrm>
          <a:custGeom>
            <a:avLst/>
            <a:gdLst/>
            <a:ahLst/>
            <a:cxnLst/>
            <a:rect l="l" t="t" r="r" b="b"/>
            <a:pathLst>
              <a:path w="676511" h="1044805">
                <a:moveTo>
                  <a:pt x="0" y="0"/>
                </a:moveTo>
                <a:lnTo>
                  <a:pt x="676512" y="0"/>
                </a:lnTo>
                <a:lnTo>
                  <a:pt x="676512" y="1044805"/>
                </a:lnTo>
                <a:lnTo>
                  <a:pt x="0" y="104480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8780960" y="859160"/>
            <a:ext cx="1896054" cy="1054680"/>
          </a:xfrm>
          <a:custGeom>
            <a:avLst/>
            <a:gdLst/>
            <a:ahLst/>
            <a:cxnLst/>
            <a:rect l="l" t="t" r="r" b="b"/>
            <a:pathLst>
              <a:path w="1896054" h="1054680">
                <a:moveTo>
                  <a:pt x="0" y="0"/>
                </a:moveTo>
                <a:lnTo>
                  <a:pt x="1896054" y="0"/>
                </a:lnTo>
                <a:lnTo>
                  <a:pt x="1896054" y="1054680"/>
                </a:lnTo>
                <a:lnTo>
                  <a:pt x="0" y="1054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9410538" y="219803"/>
            <a:ext cx="675440" cy="852291"/>
          </a:xfrm>
          <a:custGeom>
            <a:avLst/>
            <a:gdLst/>
            <a:ahLst/>
            <a:cxnLst/>
            <a:rect l="l" t="t" r="r" b="b"/>
            <a:pathLst>
              <a:path w="675440" h="852291">
                <a:moveTo>
                  <a:pt x="0" y="0"/>
                </a:moveTo>
                <a:lnTo>
                  <a:pt x="675440" y="0"/>
                </a:lnTo>
                <a:lnTo>
                  <a:pt x="675440" y="852291"/>
                </a:lnTo>
                <a:lnTo>
                  <a:pt x="0" y="85229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9103135" y="2417750"/>
            <a:ext cx="1573878" cy="875470"/>
          </a:xfrm>
          <a:custGeom>
            <a:avLst/>
            <a:gdLst/>
            <a:ahLst/>
            <a:cxnLst/>
            <a:rect l="l" t="t" r="r" b="b"/>
            <a:pathLst>
              <a:path w="1573878" h="875470">
                <a:moveTo>
                  <a:pt x="0" y="0"/>
                </a:moveTo>
                <a:lnTo>
                  <a:pt x="1573879" y="0"/>
                </a:lnTo>
                <a:lnTo>
                  <a:pt x="1573879" y="875470"/>
                </a:lnTo>
                <a:lnTo>
                  <a:pt x="0" y="875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9352463" y="1810680"/>
            <a:ext cx="943183" cy="811135"/>
          </a:xfrm>
          <a:custGeom>
            <a:avLst/>
            <a:gdLst/>
            <a:ahLst/>
            <a:cxnLst/>
            <a:rect l="l" t="t" r="r" b="b"/>
            <a:pathLst>
              <a:path w="943183" h="811135">
                <a:moveTo>
                  <a:pt x="0" y="0"/>
                </a:moveTo>
                <a:lnTo>
                  <a:pt x="943183" y="0"/>
                </a:lnTo>
                <a:lnTo>
                  <a:pt x="943183" y="811134"/>
                </a:lnTo>
                <a:lnTo>
                  <a:pt x="0" y="81113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3706" b="-3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4708127" y="3597454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هِوَايَتِي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7236" y="1033150"/>
            <a:ext cx="1537692" cy="46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20"/>
              </a:lnSpc>
            </a:pP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 الرَسم </a:t>
            </a:r>
          </a:p>
          <a:p>
            <a:pPr algn="ctr" rtl="1">
              <a:lnSpc>
                <a:spcPts val="1820"/>
              </a:lnSpc>
            </a:pP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وَ الكِتَابَة. مَا هِيَ هِوَيَتُ</a:t>
            </a:r>
            <a:r>
              <a:rPr lang="ar-EG" sz="1300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</a:t>
            </a: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؟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1764" y="2878396"/>
            <a:ext cx="854512" cy="23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20"/>
              </a:lnSpc>
            </a:pP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</a:t>
            </a:r>
            <a:r>
              <a:rPr lang="ar-EG" sz="1300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</a:t>
            </a: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السَّفَر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06114" y="1148492"/>
            <a:ext cx="1885886" cy="46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20"/>
              </a:lnSpc>
            </a:pP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 السِبَاحَة وَ رُكُوب الخَيْل. مَا هِيَ هِوَيَتُ</a:t>
            </a:r>
            <a:r>
              <a:rPr lang="ar-EG" sz="1300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كِ</a:t>
            </a: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08744" y="2698014"/>
            <a:ext cx="854512" cy="23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20"/>
              </a:lnSpc>
            </a:pP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</a:t>
            </a:r>
            <a:r>
              <a:rPr lang="ar-EG" sz="1300">
                <a:solidFill>
                  <a:srgbClr val="05944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</a:t>
            </a:r>
            <a:r>
              <a:rPr lang="ar-EG" sz="1300">
                <a:solidFill>
                  <a:srgbClr val="440704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السَّفَر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47553" y="2153000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الرَسم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46000" y="2795804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اللَعِب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08818" y="3556179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الطَبْخ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410371" y="4236898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السَفَر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08127" y="4876343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السِبَاحَة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15573" y="4236898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القِرَاءَة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371093" y="3556179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الكِتَابَةٌ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015573" y="2888109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الطَبْخ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703783" y="981170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عَلَى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08127" y="6153962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فِي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015573" y="5506262"/>
            <a:ext cx="119689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الحَاسُوب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371093" y="4866818"/>
            <a:ext cx="119689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أُحِبُ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111325" y="2223485"/>
            <a:ext cx="119689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لاَ أُحِبُ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410371" y="1563146"/>
            <a:ext cx="119689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أُفَضِلُ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607265" y="2868871"/>
            <a:ext cx="119689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مُشَاهَدَة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772646" y="4195623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التِلْفَاز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69424" y="3537129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أَنْ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772646" y="2888109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أَرْسُم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371093" y="2249070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أَطْبُخ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109679" y="1552222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أُسَافِر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205712" y="3522920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أَقْرأ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654890" y="4257115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أَسْبَح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047896" y="4876343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أَلْعَب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346000" y="5320744"/>
            <a:ext cx="1196894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كُرَة </a:t>
            </a:r>
          </a:p>
          <a:p>
            <a:pPr algn="ctr" rtl="1">
              <a:lnSpc>
                <a:spcPts val="2800"/>
              </a:lnSpc>
            </a:pPr>
            <a:r>
              <a:rPr lang="ar-EG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القَدَم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75392" y="151957"/>
            <a:ext cx="71412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Make at least 3 sentences using the vocabulary in the grid: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91E3A-3236-3050-97EB-BF2406B11A7A}"/>
              </a:ext>
            </a:extLst>
          </p:cNvPr>
          <p:cNvSpPr txBox="1"/>
          <p:nvPr/>
        </p:nvSpPr>
        <p:spPr>
          <a:xfrm>
            <a:off x="546100" y="27305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pictures and use the words in the grid to make sentences: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833AD-97B3-313E-CA5F-C50A2395C160}"/>
              </a:ext>
            </a:extLst>
          </p:cNvPr>
          <p:cNvSpPr txBox="1"/>
          <p:nvPr/>
        </p:nvSpPr>
        <p:spPr>
          <a:xfrm>
            <a:off x="1079500" y="12636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12C70-D2A9-E9E9-D3FD-835FD6135A3E}"/>
              </a:ext>
            </a:extLst>
          </p:cNvPr>
          <p:cNvSpPr txBox="1"/>
          <p:nvPr/>
        </p:nvSpPr>
        <p:spPr>
          <a:xfrm>
            <a:off x="1079500" y="22395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B03B9-E77B-2D2E-1583-C68D053183B8}"/>
              </a:ext>
            </a:extLst>
          </p:cNvPr>
          <p:cNvSpPr txBox="1"/>
          <p:nvPr/>
        </p:nvSpPr>
        <p:spPr>
          <a:xfrm>
            <a:off x="1095786" y="30924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37787-C4A0-E212-9983-0B2DECA4B566}"/>
              </a:ext>
            </a:extLst>
          </p:cNvPr>
          <p:cNvSpPr txBox="1"/>
          <p:nvPr/>
        </p:nvSpPr>
        <p:spPr>
          <a:xfrm>
            <a:off x="1215913" y="50324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9ECC9-90AD-5088-E306-C5FDB8DF71DF}"/>
              </a:ext>
            </a:extLst>
          </p:cNvPr>
          <p:cNvSpPr txBox="1"/>
          <p:nvPr/>
        </p:nvSpPr>
        <p:spPr>
          <a:xfrm>
            <a:off x="1215913" y="40624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ACDCE-F30A-D802-AD38-68CEC7956C9C}"/>
              </a:ext>
            </a:extLst>
          </p:cNvPr>
          <p:cNvSpPr txBox="1"/>
          <p:nvPr/>
        </p:nvSpPr>
        <p:spPr>
          <a:xfrm>
            <a:off x="1308100" y="61081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F6944A-1E7B-7885-0C43-B55E9C5AFAF2}"/>
              </a:ext>
            </a:extLst>
          </p:cNvPr>
          <p:cNvSpPr/>
          <p:nvPr/>
        </p:nvSpPr>
        <p:spPr>
          <a:xfrm>
            <a:off x="9918700" y="1125967"/>
            <a:ext cx="609600" cy="62998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6D8571-CEB3-2A02-A99B-971FE83828C6}"/>
              </a:ext>
            </a:extLst>
          </p:cNvPr>
          <p:cNvSpPr/>
          <p:nvPr/>
        </p:nvSpPr>
        <p:spPr>
          <a:xfrm>
            <a:off x="9934986" y="2071063"/>
            <a:ext cx="609600" cy="62998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8790EF-246D-9DF0-3838-18E22D33B966}"/>
              </a:ext>
            </a:extLst>
          </p:cNvPr>
          <p:cNvSpPr/>
          <p:nvPr/>
        </p:nvSpPr>
        <p:spPr>
          <a:xfrm>
            <a:off x="9934986" y="2930449"/>
            <a:ext cx="609600" cy="62998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C99F77-EEDB-9615-D385-F3981AB45071}"/>
              </a:ext>
            </a:extLst>
          </p:cNvPr>
          <p:cNvSpPr/>
          <p:nvPr/>
        </p:nvSpPr>
        <p:spPr>
          <a:xfrm>
            <a:off x="9962926" y="3865745"/>
            <a:ext cx="609600" cy="62998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95CE80-D302-020E-289A-687085C3F9A4}"/>
              </a:ext>
            </a:extLst>
          </p:cNvPr>
          <p:cNvSpPr/>
          <p:nvPr/>
        </p:nvSpPr>
        <p:spPr>
          <a:xfrm>
            <a:off x="9962926" y="4857897"/>
            <a:ext cx="609600" cy="62998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16DCC2-B312-B993-D423-DAD5411740FC}"/>
              </a:ext>
            </a:extLst>
          </p:cNvPr>
          <p:cNvSpPr/>
          <p:nvPr/>
        </p:nvSpPr>
        <p:spPr>
          <a:xfrm>
            <a:off x="10091121" y="5971605"/>
            <a:ext cx="609600" cy="62998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37454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2138" y="756000"/>
            <a:ext cx="7704459" cy="6048000"/>
          </a:xfrm>
          <a:custGeom>
            <a:avLst/>
            <a:gdLst/>
            <a:ahLst/>
            <a:cxnLst/>
            <a:rect l="l" t="t" r="r" b="b"/>
            <a:pathLst>
              <a:path w="7704459" h="6048000">
                <a:moveTo>
                  <a:pt x="0" y="0"/>
                </a:moveTo>
                <a:lnTo>
                  <a:pt x="7704459" y="0"/>
                </a:lnTo>
                <a:lnTo>
                  <a:pt x="7704459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760756" y="3049040"/>
            <a:ext cx="6882884" cy="219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879"/>
              </a:lnSpc>
            </a:pPr>
            <a:r>
              <a:rPr lang="ar-SA" sz="4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  <a:r>
              <a:rPr lang="ar-EG" sz="4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رُكوب الخَيْل</a:t>
            </a:r>
          </a:p>
          <a:p>
            <a:pPr algn="ctr" rtl="1">
              <a:lnSpc>
                <a:spcPts val="5879"/>
              </a:lnSpc>
            </a:pPr>
            <a:r>
              <a:rPr lang="ar-EG" sz="4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 و التَسَوُق </a:t>
            </a:r>
            <a:r>
              <a:rPr lang="ar-SA" sz="4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وَ أُحِبُ</a:t>
            </a:r>
            <a:endParaRPr lang="ar-EG" sz="4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  <a:p>
            <a:pPr algn="ctr" rtl="1">
              <a:lnSpc>
                <a:spcPts val="5879"/>
              </a:lnSpc>
            </a:pPr>
            <a:r>
              <a:rPr lang="ar-EG" sz="4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 التِلْفَاز.</a:t>
            </a:r>
          </a:p>
        </p:txBody>
      </p:sp>
      <p:sp>
        <p:nvSpPr>
          <p:cNvPr id="4" name="Freeform 4"/>
          <p:cNvSpPr/>
          <p:nvPr/>
        </p:nvSpPr>
        <p:spPr>
          <a:xfrm>
            <a:off x="7470638" y="621505"/>
            <a:ext cx="1987027" cy="1708838"/>
          </a:xfrm>
          <a:custGeom>
            <a:avLst/>
            <a:gdLst/>
            <a:ahLst/>
            <a:cxnLst/>
            <a:rect l="l" t="t" r="r" b="b"/>
            <a:pathLst>
              <a:path w="1987027" h="1708838">
                <a:moveTo>
                  <a:pt x="0" y="0"/>
                </a:moveTo>
                <a:lnTo>
                  <a:pt x="1987027" y="0"/>
                </a:lnTo>
                <a:lnTo>
                  <a:pt x="1987027" y="1708838"/>
                </a:lnTo>
                <a:lnTo>
                  <a:pt x="0" y="1708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06" b="-3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49688" y="1863390"/>
            <a:ext cx="1528253" cy="1394531"/>
          </a:xfrm>
          <a:custGeom>
            <a:avLst/>
            <a:gdLst/>
            <a:ahLst/>
            <a:cxnLst/>
            <a:rect l="l" t="t" r="r" b="b"/>
            <a:pathLst>
              <a:path w="1528253" h="1394531">
                <a:moveTo>
                  <a:pt x="0" y="0"/>
                </a:moveTo>
                <a:lnTo>
                  <a:pt x="1528253" y="0"/>
                </a:lnTo>
                <a:lnTo>
                  <a:pt x="1528253" y="1394531"/>
                </a:lnTo>
                <a:lnTo>
                  <a:pt x="0" y="139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14181" y="3496046"/>
            <a:ext cx="1608133" cy="1517675"/>
          </a:xfrm>
          <a:custGeom>
            <a:avLst/>
            <a:gdLst/>
            <a:ahLst/>
            <a:cxnLst/>
            <a:rect l="l" t="t" r="r" b="b"/>
            <a:pathLst>
              <a:path w="1608133" h="1517675">
                <a:moveTo>
                  <a:pt x="0" y="0"/>
                </a:moveTo>
                <a:lnTo>
                  <a:pt x="1608133" y="0"/>
                </a:lnTo>
                <a:lnTo>
                  <a:pt x="1608133" y="1517676"/>
                </a:lnTo>
                <a:lnTo>
                  <a:pt x="0" y="151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68494" y="5247412"/>
            <a:ext cx="1690641" cy="1623016"/>
          </a:xfrm>
          <a:custGeom>
            <a:avLst/>
            <a:gdLst/>
            <a:ahLst/>
            <a:cxnLst/>
            <a:rect l="l" t="t" r="r" b="b"/>
            <a:pathLst>
              <a:path w="1690641" h="1623016">
                <a:moveTo>
                  <a:pt x="0" y="0"/>
                </a:moveTo>
                <a:lnTo>
                  <a:pt x="1690641" y="0"/>
                </a:lnTo>
                <a:lnTo>
                  <a:pt x="1690641" y="1623015"/>
                </a:lnTo>
                <a:lnTo>
                  <a:pt x="0" y="1623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68494" y="394969"/>
            <a:ext cx="1442724" cy="1468421"/>
          </a:xfrm>
          <a:custGeom>
            <a:avLst/>
            <a:gdLst/>
            <a:ahLst/>
            <a:cxnLst/>
            <a:rect l="l" t="t" r="r" b="b"/>
            <a:pathLst>
              <a:path w="1442724" h="1468421">
                <a:moveTo>
                  <a:pt x="0" y="0"/>
                </a:moveTo>
                <a:lnTo>
                  <a:pt x="1442723" y="0"/>
                </a:lnTo>
                <a:lnTo>
                  <a:pt x="1442723" y="1468421"/>
                </a:lnTo>
                <a:lnTo>
                  <a:pt x="0" y="1468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20725-CDF7-B62A-AAC6-65DCEA1EF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1F188-F07C-ADBF-C170-72D625C16A66}"/>
              </a:ext>
            </a:extLst>
          </p:cNvPr>
          <p:cNvSpPr txBox="1"/>
          <p:nvPr/>
        </p:nvSpPr>
        <p:spPr>
          <a:xfrm>
            <a:off x="546100" y="27305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Translate the text below: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F5E3A-BDED-7E90-FC0A-9EB6BE72F242}"/>
              </a:ext>
            </a:extLst>
          </p:cNvPr>
          <p:cNvSpPr txBox="1"/>
          <p:nvPr/>
        </p:nvSpPr>
        <p:spPr>
          <a:xfrm>
            <a:off x="1079500" y="12636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1BF3E-D11D-6974-7E48-6E2B01681973}"/>
              </a:ext>
            </a:extLst>
          </p:cNvPr>
          <p:cNvSpPr txBox="1"/>
          <p:nvPr/>
        </p:nvSpPr>
        <p:spPr>
          <a:xfrm>
            <a:off x="1079500" y="22395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333EF-480F-6EC2-CBB7-F95A913C1740}"/>
              </a:ext>
            </a:extLst>
          </p:cNvPr>
          <p:cNvSpPr txBox="1"/>
          <p:nvPr/>
        </p:nvSpPr>
        <p:spPr>
          <a:xfrm>
            <a:off x="1095786" y="30924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C92CA-BA85-9A64-3D1E-1B40DC759E5D}"/>
              </a:ext>
            </a:extLst>
          </p:cNvPr>
          <p:cNvSpPr txBox="1"/>
          <p:nvPr/>
        </p:nvSpPr>
        <p:spPr>
          <a:xfrm>
            <a:off x="1215913" y="50324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90817-3AE2-E2A3-2A96-CE832E13A77D}"/>
              </a:ext>
            </a:extLst>
          </p:cNvPr>
          <p:cNvSpPr txBox="1"/>
          <p:nvPr/>
        </p:nvSpPr>
        <p:spPr>
          <a:xfrm>
            <a:off x="1215913" y="40624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D40E3-60C8-3ED9-DAA3-7738D59C2B3B}"/>
              </a:ext>
            </a:extLst>
          </p:cNvPr>
          <p:cNvSpPr txBox="1"/>
          <p:nvPr/>
        </p:nvSpPr>
        <p:spPr>
          <a:xfrm>
            <a:off x="1308100" y="61081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……………………………………………………………………………………………………………………………………………………..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655261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3333" y="119845"/>
            <a:ext cx="9325235" cy="7320310"/>
          </a:xfrm>
          <a:custGeom>
            <a:avLst/>
            <a:gdLst/>
            <a:ahLst/>
            <a:cxnLst/>
            <a:rect l="l" t="t" r="r" b="b"/>
            <a:pathLst>
              <a:path w="9325235" h="7320310">
                <a:moveTo>
                  <a:pt x="0" y="0"/>
                </a:moveTo>
                <a:lnTo>
                  <a:pt x="9325235" y="0"/>
                </a:lnTo>
                <a:lnTo>
                  <a:pt x="9325235" y="7320310"/>
                </a:lnTo>
                <a:lnTo>
                  <a:pt x="0" y="7320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78805" y="993765"/>
            <a:ext cx="1411550" cy="1457083"/>
          </a:xfrm>
          <a:custGeom>
            <a:avLst/>
            <a:gdLst/>
            <a:ahLst/>
            <a:cxnLst/>
            <a:rect l="l" t="t" r="r" b="b"/>
            <a:pathLst>
              <a:path w="1411550" h="1457083">
                <a:moveTo>
                  <a:pt x="0" y="0"/>
                </a:moveTo>
                <a:lnTo>
                  <a:pt x="1411549" y="0"/>
                </a:lnTo>
                <a:lnTo>
                  <a:pt x="1411549" y="1457083"/>
                </a:lnTo>
                <a:lnTo>
                  <a:pt x="0" y="1457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78805" y="3676209"/>
            <a:ext cx="1418806" cy="1444077"/>
          </a:xfrm>
          <a:custGeom>
            <a:avLst/>
            <a:gdLst/>
            <a:ahLst/>
            <a:cxnLst/>
            <a:rect l="l" t="t" r="r" b="b"/>
            <a:pathLst>
              <a:path w="1418806" h="1444077">
                <a:moveTo>
                  <a:pt x="0" y="0"/>
                </a:moveTo>
                <a:lnTo>
                  <a:pt x="1418806" y="0"/>
                </a:lnTo>
                <a:lnTo>
                  <a:pt x="1418806" y="1444077"/>
                </a:lnTo>
                <a:lnTo>
                  <a:pt x="0" y="1444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78805" y="6178324"/>
            <a:ext cx="1469056" cy="780436"/>
          </a:xfrm>
          <a:custGeom>
            <a:avLst/>
            <a:gdLst/>
            <a:ahLst/>
            <a:cxnLst/>
            <a:rect l="l" t="t" r="r" b="b"/>
            <a:pathLst>
              <a:path w="1469056" h="780436">
                <a:moveTo>
                  <a:pt x="0" y="0"/>
                </a:moveTo>
                <a:lnTo>
                  <a:pt x="1469055" y="0"/>
                </a:lnTo>
                <a:lnTo>
                  <a:pt x="1469055" y="780436"/>
                </a:lnTo>
                <a:lnTo>
                  <a:pt x="0" y="780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189769" y="1646106"/>
            <a:ext cx="6874327" cy="483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اسْمِي مَرْوَة، عُمْرِي عَشْرُ سَنَوَات،</a:t>
            </a:r>
          </a:p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أنَا مِنَ المَغْرَب. هِوايَتِي المُفَضَلَة </a:t>
            </a:r>
          </a:p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 وَ الرَسْم .  كُلُ يوم سَبْت</a:t>
            </a:r>
          </a:p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أمَارِسُ الريَاضَة مَعَ أصْدِقَائِي في </a:t>
            </a:r>
          </a:p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المَرْكَز الرِيَاضِي، وكُل يَوْم أَحَد أمَارِسُ</a:t>
            </a:r>
          </a:p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الدرّاجَة مَعَ أَبِي وَ أُمِّي فِي </a:t>
            </a:r>
          </a:p>
          <a:p>
            <a:pPr algn="ctr" rtl="1">
              <a:lnSpc>
                <a:spcPts val="5497"/>
              </a:lnSpc>
            </a:pPr>
            <a:r>
              <a:rPr lang="ar-EG" sz="392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الحَدِيقَة العُمُومِيَة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9D4B5-0856-3D29-0F0E-E5AEC21DEE78}"/>
              </a:ext>
            </a:extLst>
          </p:cNvPr>
          <p:cNvSpPr txBox="1"/>
          <p:nvPr/>
        </p:nvSpPr>
        <p:spPr>
          <a:xfrm>
            <a:off x="1113333" y="273050"/>
            <a:ext cx="331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and translate: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2138" y="756000"/>
            <a:ext cx="7704459" cy="6048000"/>
          </a:xfrm>
          <a:custGeom>
            <a:avLst/>
            <a:gdLst/>
            <a:ahLst/>
            <a:cxnLst/>
            <a:rect l="l" t="t" r="r" b="b"/>
            <a:pathLst>
              <a:path w="7704459" h="6048000">
                <a:moveTo>
                  <a:pt x="0" y="0"/>
                </a:moveTo>
                <a:lnTo>
                  <a:pt x="7704459" y="0"/>
                </a:lnTo>
                <a:lnTo>
                  <a:pt x="7704459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21078" y="756000"/>
            <a:ext cx="1803978" cy="1862171"/>
          </a:xfrm>
          <a:custGeom>
            <a:avLst/>
            <a:gdLst/>
            <a:ahLst/>
            <a:cxnLst/>
            <a:rect l="l" t="t" r="r" b="b"/>
            <a:pathLst>
              <a:path w="1803978" h="1862171">
                <a:moveTo>
                  <a:pt x="0" y="0"/>
                </a:moveTo>
                <a:lnTo>
                  <a:pt x="1803978" y="0"/>
                </a:lnTo>
                <a:lnTo>
                  <a:pt x="1803978" y="1862171"/>
                </a:lnTo>
                <a:lnTo>
                  <a:pt x="0" y="1862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46645" y="2667790"/>
            <a:ext cx="2185494" cy="2224421"/>
          </a:xfrm>
          <a:custGeom>
            <a:avLst/>
            <a:gdLst/>
            <a:ahLst/>
            <a:cxnLst/>
            <a:rect l="l" t="t" r="r" b="b"/>
            <a:pathLst>
              <a:path w="2185494" h="2224421">
                <a:moveTo>
                  <a:pt x="0" y="0"/>
                </a:moveTo>
                <a:lnTo>
                  <a:pt x="2185493" y="0"/>
                </a:lnTo>
                <a:lnTo>
                  <a:pt x="2185493" y="2224420"/>
                </a:lnTo>
                <a:lnTo>
                  <a:pt x="0" y="2224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30737" y="5542606"/>
            <a:ext cx="1894318" cy="1006357"/>
          </a:xfrm>
          <a:custGeom>
            <a:avLst/>
            <a:gdLst/>
            <a:ahLst/>
            <a:cxnLst/>
            <a:rect l="l" t="t" r="r" b="b"/>
            <a:pathLst>
              <a:path w="1894318" h="1006357">
                <a:moveTo>
                  <a:pt x="0" y="0"/>
                </a:moveTo>
                <a:lnTo>
                  <a:pt x="1894319" y="0"/>
                </a:lnTo>
                <a:lnTo>
                  <a:pt x="1894319" y="1006356"/>
                </a:lnTo>
                <a:lnTo>
                  <a:pt x="0" y="100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636633" y="2374648"/>
            <a:ext cx="7131129" cy="36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أَحْمَد يُمَارِسُ رُكوب الخَيْل كَلَ يَوم </a:t>
            </a:r>
          </a:p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الإثْنَيْن، وأَحْيَانًا  يُمَارِسُ رُكُوب</a:t>
            </a:r>
          </a:p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الدَرَّاجة بِيَوْم السَبْتِ. أَحْمَد لاَ يُحِبُ </a:t>
            </a:r>
          </a:p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السِبَاحَة لَكِنهُ يُمَارِسُهَا أحَيَانًا لِأن </a:t>
            </a:r>
          </a:p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السِبَاحَةُ صِحِيَة.</a:t>
            </a:r>
          </a:p>
        </p:txBody>
      </p:sp>
      <p:sp>
        <p:nvSpPr>
          <p:cNvPr id="7" name="Freeform 7"/>
          <p:cNvSpPr/>
          <p:nvPr/>
        </p:nvSpPr>
        <p:spPr>
          <a:xfrm>
            <a:off x="7627485" y="186930"/>
            <a:ext cx="1794155" cy="2263918"/>
          </a:xfrm>
          <a:custGeom>
            <a:avLst/>
            <a:gdLst/>
            <a:ahLst/>
            <a:cxnLst/>
            <a:rect l="l" t="t" r="r" b="b"/>
            <a:pathLst>
              <a:path w="1794155" h="2263918">
                <a:moveTo>
                  <a:pt x="0" y="0"/>
                </a:moveTo>
                <a:lnTo>
                  <a:pt x="1794155" y="0"/>
                </a:lnTo>
                <a:lnTo>
                  <a:pt x="1794155" y="2263918"/>
                </a:lnTo>
                <a:lnTo>
                  <a:pt x="0" y="2263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3B95F-78C8-6B56-2C1D-607EDA6F8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8AF5CB-6485-BCE5-975C-79B04694BD32}"/>
              </a:ext>
            </a:extLst>
          </p:cNvPr>
          <p:cNvSpPr/>
          <p:nvPr/>
        </p:nvSpPr>
        <p:spPr>
          <a:xfrm>
            <a:off x="2532138" y="756000"/>
            <a:ext cx="7704459" cy="6048000"/>
          </a:xfrm>
          <a:custGeom>
            <a:avLst/>
            <a:gdLst/>
            <a:ahLst/>
            <a:cxnLst/>
            <a:rect l="l" t="t" r="r" b="b"/>
            <a:pathLst>
              <a:path w="7704459" h="6048000">
                <a:moveTo>
                  <a:pt x="0" y="0"/>
                </a:moveTo>
                <a:lnTo>
                  <a:pt x="7704459" y="0"/>
                </a:lnTo>
                <a:lnTo>
                  <a:pt x="7704459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31860C9-442B-EC31-D2FC-89F212A6A4BA}"/>
              </a:ext>
            </a:extLst>
          </p:cNvPr>
          <p:cNvSpPr txBox="1"/>
          <p:nvPr/>
        </p:nvSpPr>
        <p:spPr>
          <a:xfrm>
            <a:off x="2760756" y="3049040"/>
            <a:ext cx="6882884" cy="219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هَنَاء تُحِبُ رُكوب الخَيْل وَتُحِبُ </a:t>
            </a:r>
          </a:p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أَيْضًا الرَسْم و التَسَوُق لَكِن هِوَايَتُهَا</a:t>
            </a:r>
          </a:p>
          <a:p>
            <a:pPr algn="ctr" rtl="1">
              <a:lnSpc>
                <a:spcPts val="5879"/>
              </a:lnSpc>
            </a:pPr>
            <a:r>
              <a:rPr lang="ar-EG" sz="4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المُفَضَلَة مُشَاهَدَة التِلْفَاز.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99C496B-8DAD-F914-5736-79F40DB67288}"/>
              </a:ext>
            </a:extLst>
          </p:cNvPr>
          <p:cNvSpPr/>
          <p:nvPr/>
        </p:nvSpPr>
        <p:spPr>
          <a:xfrm>
            <a:off x="7470638" y="621505"/>
            <a:ext cx="1987027" cy="1708838"/>
          </a:xfrm>
          <a:custGeom>
            <a:avLst/>
            <a:gdLst/>
            <a:ahLst/>
            <a:cxnLst/>
            <a:rect l="l" t="t" r="r" b="b"/>
            <a:pathLst>
              <a:path w="1987027" h="1708838">
                <a:moveTo>
                  <a:pt x="0" y="0"/>
                </a:moveTo>
                <a:lnTo>
                  <a:pt x="1987027" y="0"/>
                </a:lnTo>
                <a:lnTo>
                  <a:pt x="1987027" y="1708838"/>
                </a:lnTo>
                <a:lnTo>
                  <a:pt x="0" y="1708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06" b="-3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A14240-867A-CB22-EC67-653DE9B7465B}"/>
              </a:ext>
            </a:extLst>
          </p:cNvPr>
          <p:cNvSpPr/>
          <p:nvPr/>
        </p:nvSpPr>
        <p:spPr>
          <a:xfrm>
            <a:off x="549688" y="1863390"/>
            <a:ext cx="1528253" cy="1394531"/>
          </a:xfrm>
          <a:custGeom>
            <a:avLst/>
            <a:gdLst/>
            <a:ahLst/>
            <a:cxnLst/>
            <a:rect l="l" t="t" r="r" b="b"/>
            <a:pathLst>
              <a:path w="1528253" h="1394531">
                <a:moveTo>
                  <a:pt x="0" y="0"/>
                </a:moveTo>
                <a:lnTo>
                  <a:pt x="1528253" y="0"/>
                </a:lnTo>
                <a:lnTo>
                  <a:pt x="1528253" y="1394531"/>
                </a:lnTo>
                <a:lnTo>
                  <a:pt x="0" y="139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CA4E85-F93C-6F52-8455-940BB0C2BF12}"/>
              </a:ext>
            </a:extLst>
          </p:cNvPr>
          <p:cNvSpPr/>
          <p:nvPr/>
        </p:nvSpPr>
        <p:spPr>
          <a:xfrm>
            <a:off x="314181" y="3496046"/>
            <a:ext cx="1608133" cy="1517675"/>
          </a:xfrm>
          <a:custGeom>
            <a:avLst/>
            <a:gdLst/>
            <a:ahLst/>
            <a:cxnLst/>
            <a:rect l="l" t="t" r="r" b="b"/>
            <a:pathLst>
              <a:path w="1608133" h="1517675">
                <a:moveTo>
                  <a:pt x="0" y="0"/>
                </a:moveTo>
                <a:lnTo>
                  <a:pt x="1608133" y="0"/>
                </a:lnTo>
                <a:lnTo>
                  <a:pt x="1608133" y="1517676"/>
                </a:lnTo>
                <a:lnTo>
                  <a:pt x="0" y="151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839793E-486D-73DE-4082-3DEBF29AB256}"/>
              </a:ext>
            </a:extLst>
          </p:cNvPr>
          <p:cNvSpPr/>
          <p:nvPr/>
        </p:nvSpPr>
        <p:spPr>
          <a:xfrm>
            <a:off x="468494" y="5247412"/>
            <a:ext cx="1690641" cy="1623016"/>
          </a:xfrm>
          <a:custGeom>
            <a:avLst/>
            <a:gdLst/>
            <a:ahLst/>
            <a:cxnLst/>
            <a:rect l="l" t="t" r="r" b="b"/>
            <a:pathLst>
              <a:path w="1690641" h="1623016">
                <a:moveTo>
                  <a:pt x="0" y="0"/>
                </a:moveTo>
                <a:lnTo>
                  <a:pt x="1690641" y="0"/>
                </a:lnTo>
                <a:lnTo>
                  <a:pt x="1690641" y="1623015"/>
                </a:lnTo>
                <a:lnTo>
                  <a:pt x="0" y="1623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09919A1-F930-406E-0C1A-EF2F85FF1D14}"/>
              </a:ext>
            </a:extLst>
          </p:cNvPr>
          <p:cNvSpPr/>
          <p:nvPr/>
        </p:nvSpPr>
        <p:spPr>
          <a:xfrm>
            <a:off x="468494" y="394969"/>
            <a:ext cx="1442724" cy="1468421"/>
          </a:xfrm>
          <a:custGeom>
            <a:avLst/>
            <a:gdLst/>
            <a:ahLst/>
            <a:cxnLst/>
            <a:rect l="l" t="t" r="r" b="b"/>
            <a:pathLst>
              <a:path w="1442724" h="1468421">
                <a:moveTo>
                  <a:pt x="0" y="0"/>
                </a:moveTo>
                <a:lnTo>
                  <a:pt x="1442723" y="0"/>
                </a:lnTo>
                <a:lnTo>
                  <a:pt x="1442723" y="1468421"/>
                </a:lnTo>
                <a:lnTo>
                  <a:pt x="0" y="1468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91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82463" y="266190"/>
          <a:ext cx="3901509" cy="2447924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582463" y="2958833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572938" y="4846294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550647" y="276124"/>
          <a:ext cx="3901509" cy="2447924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531597" y="4846294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8182077" y="102296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يَوم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550647" y="294764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255261" y="306162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الإِثْنَيْن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36211" y="372742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الثُلاَثَاء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82077" y="434147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الأرْبِعَاء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36211" y="493837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الخَمِيس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14391" y="5600039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الجُمُعة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5261" y="621789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السَبْت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36211" y="231772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الأَحَد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85491" y="369313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شَهْر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18733" y="990198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40"/>
              </a:lnSpc>
            </a:pPr>
            <a:r>
              <a:rPr lang="ar-EG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المَرْكَزِ الرِيَاضِي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01202" y="163954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المَسْبَح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18733" y="220342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الرِيف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37783" y="299986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الحَدِيقَة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02954" y="102296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83904" y="308163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Monday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83904" y="369567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Tuesday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02954" y="4367787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Wednesday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902954" y="493837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Thursday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02954" y="560956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Friday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02954" y="627123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Saturday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02954" y="229645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Sunday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550647" y="99019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في الصباح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95016" y="169720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في المَسَاء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72710" y="231772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يَوم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550647" y="304511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كُلَ أُسْبُوع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6840990" y="259558"/>
            <a:ext cx="2790442" cy="588145"/>
            <a:chOff x="0" y="0"/>
            <a:chExt cx="1000032" cy="21077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00031" cy="210778"/>
            </a:xfrm>
            <a:custGeom>
              <a:avLst/>
              <a:gdLst/>
              <a:ahLst/>
              <a:cxnLst/>
              <a:rect l="l" t="t" r="r" b="b"/>
              <a:pathLst>
                <a:path w="1000031" h="210778">
                  <a:moveTo>
                    <a:pt x="102654" y="0"/>
                  </a:moveTo>
                  <a:lnTo>
                    <a:pt x="897377" y="0"/>
                  </a:lnTo>
                  <a:cubicBezTo>
                    <a:pt x="954072" y="0"/>
                    <a:pt x="1000031" y="45960"/>
                    <a:pt x="1000031" y="102654"/>
                  </a:cubicBezTo>
                  <a:lnTo>
                    <a:pt x="1000031" y="108124"/>
                  </a:lnTo>
                  <a:cubicBezTo>
                    <a:pt x="1000031" y="164818"/>
                    <a:pt x="954072" y="210778"/>
                    <a:pt x="897377" y="210778"/>
                  </a:cubicBezTo>
                  <a:lnTo>
                    <a:pt x="102654" y="210778"/>
                  </a:lnTo>
                  <a:cubicBezTo>
                    <a:pt x="45960" y="210778"/>
                    <a:pt x="0" y="164818"/>
                    <a:pt x="0" y="108124"/>
                  </a:cubicBezTo>
                  <a:lnTo>
                    <a:pt x="0" y="102654"/>
                  </a:lnTo>
                  <a:cubicBezTo>
                    <a:pt x="0" y="45960"/>
                    <a:pt x="45960" y="0"/>
                    <a:pt x="102654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1000032" cy="23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أيام الأسْبُوع</a:t>
              </a: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4234690" y="904853"/>
            <a:ext cx="119689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the morning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53752" y="1526199"/>
            <a:ext cx="1196894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the evening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34702" y="2329473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Every day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268027" y="3078138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Every week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353752" y="3750921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Every Month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82463" y="1046458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Sport centre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72938" y="1656056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Swimming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88488" y="2272640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Village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07538" y="306162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Park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182077" y="157033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الأَيَام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902954" y="163954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Days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572710" y="4193832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مَرَة فِي الأُسْبُوع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918733" y="369313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النَادِي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918733" y="434147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المَدْرَسَة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918733" y="493837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المَرْكز تُجَارِي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918733" y="562861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المَطْعَم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925245" y="619503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السِينِمَا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572710" y="4790733"/>
            <a:ext cx="119689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40"/>
              </a:lnSpc>
            </a:pPr>
            <a:r>
              <a:rPr lang="ar-EG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مَرَتَيْن فِي الأسبُوع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07538" y="3685197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Club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72938" y="4367787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School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07538" y="4938370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Sport centre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607538" y="553844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Restaurant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88488" y="6219163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Cinema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334702" y="4171926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Once a week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353752" y="4790733"/>
            <a:ext cx="119689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Twice a week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5550647" y="5600039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40"/>
              </a:lnSpc>
            </a:pPr>
            <a:r>
              <a:rPr lang="ar-EG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يَوم خَمِيس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531597" y="6217893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240"/>
              </a:lnSpc>
            </a:pPr>
            <a:r>
              <a:rPr lang="ar-EG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كُلَ يَوم جُمُعَة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277552" y="5461927"/>
            <a:ext cx="119689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Every thursday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353752" y="6135661"/>
            <a:ext cx="119689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Every Friday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1487110" y="259558"/>
            <a:ext cx="2790442" cy="588145"/>
            <a:chOff x="0" y="0"/>
            <a:chExt cx="1000032" cy="210778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000031" cy="210778"/>
            </a:xfrm>
            <a:custGeom>
              <a:avLst/>
              <a:gdLst/>
              <a:ahLst/>
              <a:cxnLst/>
              <a:rect l="l" t="t" r="r" b="b"/>
              <a:pathLst>
                <a:path w="1000031" h="210778">
                  <a:moveTo>
                    <a:pt x="102654" y="0"/>
                  </a:moveTo>
                  <a:lnTo>
                    <a:pt x="897377" y="0"/>
                  </a:lnTo>
                  <a:cubicBezTo>
                    <a:pt x="954072" y="0"/>
                    <a:pt x="1000031" y="45960"/>
                    <a:pt x="1000031" y="102654"/>
                  </a:cubicBezTo>
                  <a:lnTo>
                    <a:pt x="1000031" y="108124"/>
                  </a:lnTo>
                  <a:cubicBezTo>
                    <a:pt x="1000031" y="164818"/>
                    <a:pt x="954072" y="210778"/>
                    <a:pt x="897377" y="210778"/>
                  </a:cubicBezTo>
                  <a:lnTo>
                    <a:pt x="102654" y="210778"/>
                  </a:lnTo>
                  <a:cubicBezTo>
                    <a:pt x="45960" y="210778"/>
                    <a:pt x="0" y="164818"/>
                    <a:pt x="0" y="108124"/>
                  </a:cubicBezTo>
                  <a:lnTo>
                    <a:pt x="0" y="102654"/>
                  </a:lnTo>
                  <a:cubicBezTo>
                    <a:pt x="0" y="45960"/>
                    <a:pt x="45960" y="0"/>
                    <a:pt x="102654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1000032" cy="23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الأَمَاكِن</a:t>
              </a: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places 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4155426" y="240508"/>
            <a:ext cx="2790442" cy="588145"/>
            <a:chOff x="0" y="0"/>
            <a:chExt cx="1000032" cy="210778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000031" cy="210778"/>
            </a:xfrm>
            <a:custGeom>
              <a:avLst/>
              <a:gdLst/>
              <a:ahLst/>
              <a:cxnLst/>
              <a:rect l="l" t="t" r="r" b="b"/>
              <a:pathLst>
                <a:path w="1000031" h="210778">
                  <a:moveTo>
                    <a:pt x="102654" y="0"/>
                  </a:moveTo>
                  <a:lnTo>
                    <a:pt x="897377" y="0"/>
                  </a:lnTo>
                  <a:cubicBezTo>
                    <a:pt x="954072" y="0"/>
                    <a:pt x="1000031" y="45960"/>
                    <a:pt x="1000031" y="102654"/>
                  </a:cubicBezTo>
                  <a:lnTo>
                    <a:pt x="1000031" y="108124"/>
                  </a:lnTo>
                  <a:cubicBezTo>
                    <a:pt x="1000031" y="164818"/>
                    <a:pt x="954072" y="210778"/>
                    <a:pt x="897377" y="210778"/>
                  </a:cubicBezTo>
                  <a:lnTo>
                    <a:pt x="102654" y="210778"/>
                  </a:lnTo>
                  <a:cubicBezTo>
                    <a:pt x="45960" y="210778"/>
                    <a:pt x="0" y="164818"/>
                    <a:pt x="0" y="108124"/>
                  </a:cubicBezTo>
                  <a:lnTo>
                    <a:pt x="0" y="102654"/>
                  </a:lnTo>
                  <a:cubicBezTo>
                    <a:pt x="0" y="45960"/>
                    <a:pt x="45960" y="0"/>
                    <a:pt x="102654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28575"/>
              <a:ext cx="1000032" cy="23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71" name="TextBox 71"/>
          <p:cNvSpPr txBox="1"/>
          <p:nvPr/>
        </p:nvSpPr>
        <p:spPr>
          <a:xfrm>
            <a:off x="4069701" y="303508"/>
            <a:ext cx="279044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572938" y="279375"/>
          <a:ext cx="3901509" cy="2447924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649138" y="296542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649138" y="500377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550647" y="276124"/>
          <a:ext cx="3901509" cy="2447924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81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550647" y="296542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5550647" y="5003775"/>
          <a:ext cx="3901509" cy="1800225"/>
        </p:xfrm>
        <a:graphic>
          <a:graphicData uri="http://schemas.openxmlformats.org/drawingml/2006/table">
            <a:tbl>
              <a:tblPr/>
              <a:tblGrid>
                <a:gridCol w="1300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8255261" y="100670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مَاذا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3249" y="3129255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أَنْتِ تَفْعَلِين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8050" y="1655986"/>
            <a:ext cx="1511317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وَقْت فَرَاغِي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55261" y="2389481"/>
            <a:ext cx="1354106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أَنَا أَفْعَلُ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08447" y="3710916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 تَفْعَلُ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08447" y="4343058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 يَفْعَلُ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53249" y="5079975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 تَفْعَلُ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53249" y="5751169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نَحْنُ نَفْعَلُ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08447" y="6422363"/>
            <a:ext cx="1400920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أًنَا أُحِبُ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38074" y="1051794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56354" y="5141571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 does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01156" y="4378265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does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01156" y="1698601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Spare time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27454" y="165161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أَنْتِ تُحِبِين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89961" y="228470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هُوَ يُحِبُ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50647" y="306162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هِيَ تُحِبُ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50647" y="375142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نَحْنُ نُحِبُ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50647" y="435826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أُحِبُ أَنْ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641179" y="513712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أَرْسُم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550647" y="5765775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أَقْرَأ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589961" y="640839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أَكْتُبَ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04261" y="999468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أَنْتَ تُحِبُ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001202" y="369313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قَلِيلاً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04458" y="4195420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بَعْض الأوْقَات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039302" y="4971707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فِي بَعْض الأحْيَان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44052" y="5775300"/>
            <a:ext cx="1196894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عِنْدَمَا يَكُون لَدَيَ وَقت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01202" y="105179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أَلْعَبَ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01202" y="164653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أُشَاهِد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01445" y="2291691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أَرْكَبَ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80658" y="6468084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380"/>
              </a:lnSpc>
            </a:pPr>
            <a:r>
              <a:rPr lang="ar-EG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كَثِيرًا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01156" y="2346300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do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956354" y="3129255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do (f)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01156" y="3709964"/>
            <a:ext cx="1400920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do (m)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902954" y="5836896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do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956354" y="6468084"/>
            <a:ext cx="1196894" cy="2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like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277552" y="1075289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like (m)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277552" y="1698601"/>
            <a:ext cx="119689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like (f)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353752" y="2305978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likes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353752" y="3061628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She likes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353752" y="3710916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like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53752" y="4337024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like to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353752" y="5127600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draw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393067" y="5775300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read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393067" y="6379819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write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49138" y="1051794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play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51908" y="1686854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watch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690251" y="2334552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ride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690251" y="6296316"/>
            <a:ext cx="1196894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lot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90251" y="3731869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little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649138" y="4378265"/>
            <a:ext cx="1196894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Sometimes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651908" y="4971707"/>
            <a:ext cx="1196894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some days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690008" y="5601628"/>
            <a:ext cx="1196894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When I have time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1449129" y="212646"/>
            <a:ext cx="2691818" cy="639123"/>
            <a:chOff x="0" y="0"/>
            <a:chExt cx="964687" cy="22904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964687" cy="229047"/>
            </a:xfrm>
            <a:custGeom>
              <a:avLst/>
              <a:gdLst/>
              <a:ahLst/>
              <a:cxnLst/>
              <a:rect l="l" t="t" r="r" b="b"/>
              <a:pathLst>
                <a:path w="964687" h="229047">
                  <a:moveTo>
                    <a:pt x="106415" y="0"/>
                  </a:moveTo>
                  <a:lnTo>
                    <a:pt x="858271" y="0"/>
                  </a:lnTo>
                  <a:cubicBezTo>
                    <a:pt x="917043" y="0"/>
                    <a:pt x="964687" y="47644"/>
                    <a:pt x="964687" y="106415"/>
                  </a:cubicBezTo>
                  <a:lnTo>
                    <a:pt x="964687" y="122632"/>
                  </a:lnTo>
                  <a:cubicBezTo>
                    <a:pt x="964687" y="181403"/>
                    <a:pt x="917043" y="229047"/>
                    <a:pt x="858271" y="229047"/>
                  </a:cubicBezTo>
                  <a:lnTo>
                    <a:pt x="106415" y="229047"/>
                  </a:lnTo>
                  <a:cubicBezTo>
                    <a:pt x="47644" y="229047"/>
                    <a:pt x="0" y="181403"/>
                    <a:pt x="0" y="122632"/>
                  </a:cubicBezTo>
                  <a:lnTo>
                    <a:pt x="0" y="106415"/>
                  </a:lnTo>
                  <a:cubicBezTo>
                    <a:pt x="0" y="47644"/>
                    <a:pt x="47644" y="0"/>
                    <a:pt x="106415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28575"/>
              <a:ext cx="964687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Verbs </a:t>
              </a: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الأفْعَال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4095038" y="212646"/>
            <a:ext cx="2691818" cy="639123"/>
            <a:chOff x="0" y="0"/>
            <a:chExt cx="964687" cy="229047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964687" cy="229047"/>
            </a:xfrm>
            <a:custGeom>
              <a:avLst/>
              <a:gdLst/>
              <a:ahLst/>
              <a:cxnLst/>
              <a:rect l="l" t="t" r="r" b="b"/>
              <a:pathLst>
                <a:path w="964687" h="229047">
                  <a:moveTo>
                    <a:pt x="106415" y="0"/>
                  </a:moveTo>
                  <a:lnTo>
                    <a:pt x="858271" y="0"/>
                  </a:lnTo>
                  <a:cubicBezTo>
                    <a:pt x="917043" y="0"/>
                    <a:pt x="964687" y="47644"/>
                    <a:pt x="964687" y="106415"/>
                  </a:cubicBezTo>
                  <a:lnTo>
                    <a:pt x="964687" y="122632"/>
                  </a:lnTo>
                  <a:cubicBezTo>
                    <a:pt x="964687" y="181403"/>
                    <a:pt x="917043" y="229047"/>
                    <a:pt x="858271" y="229047"/>
                  </a:cubicBezTo>
                  <a:lnTo>
                    <a:pt x="106415" y="229047"/>
                  </a:lnTo>
                  <a:cubicBezTo>
                    <a:pt x="47644" y="229047"/>
                    <a:pt x="0" y="181403"/>
                    <a:pt x="0" y="122632"/>
                  </a:cubicBezTo>
                  <a:lnTo>
                    <a:pt x="0" y="106415"/>
                  </a:lnTo>
                  <a:cubicBezTo>
                    <a:pt x="0" y="47644"/>
                    <a:pt x="47644" y="0"/>
                    <a:pt x="106415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28575"/>
              <a:ext cx="964687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Verbs </a:t>
              </a: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الأفْعَال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6807339" y="212646"/>
            <a:ext cx="2691818" cy="639123"/>
            <a:chOff x="0" y="0"/>
            <a:chExt cx="964687" cy="229047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964687" cy="229047"/>
            </a:xfrm>
            <a:custGeom>
              <a:avLst/>
              <a:gdLst/>
              <a:ahLst/>
              <a:cxnLst/>
              <a:rect l="l" t="t" r="r" b="b"/>
              <a:pathLst>
                <a:path w="964687" h="229047">
                  <a:moveTo>
                    <a:pt x="106415" y="0"/>
                  </a:moveTo>
                  <a:lnTo>
                    <a:pt x="858271" y="0"/>
                  </a:lnTo>
                  <a:cubicBezTo>
                    <a:pt x="917043" y="0"/>
                    <a:pt x="964687" y="47644"/>
                    <a:pt x="964687" y="106415"/>
                  </a:cubicBezTo>
                  <a:lnTo>
                    <a:pt x="964687" y="122632"/>
                  </a:lnTo>
                  <a:cubicBezTo>
                    <a:pt x="964687" y="181403"/>
                    <a:pt x="917043" y="229047"/>
                    <a:pt x="858271" y="229047"/>
                  </a:cubicBezTo>
                  <a:lnTo>
                    <a:pt x="106415" y="229047"/>
                  </a:lnTo>
                  <a:cubicBezTo>
                    <a:pt x="47644" y="229047"/>
                    <a:pt x="0" y="181403"/>
                    <a:pt x="0" y="122632"/>
                  </a:cubicBezTo>
                  <a:lnTo>
                    <a:pt x="0" y="106415"/>
                  </a:lnTo>
                  <a:cubicBezTo>
                    <a:pt x="0" y="47644"/>
                    <a:pt x="47644" y="0"/>
                    <a:pt x="106415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28575"/>
              <a:ext cx="964687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Verbs </a:t>
              </a: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الأفْعَال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500123" y="3006225"/>
            <a:ext cx="2691818" cy="639123"/>
            <a:chOff x="0" y="0"/>
            <a:chExt cx="964687" cy="229047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964687" cy="229047"/>
            </a:xfrm>
            <a:custGeom>
              <a:avLst/>
              <a:gdLst/>
              <a:ahLst/>
              <a:cxnLst/>
              <a:rect l="l" t="t" r="r" b="b"/>
              <a:pathLst>
                <a:path w="964687" h="229047">
                  <a:moveTo>
                    <a:pt x="106415" y="0"/>
                  </a:moveTo>
                  <a:lnTo>
                    <a:pt x="858271" y="0"/>
                  </a:lnTo>
                  <a:cubicBezTo>
                    <a:pt x="917043" y="0"/>
                    <a:pt x="964687" y="47644"/>
                    <a:pt x="964687" y="106415"/>
                  </a:cubicBezTo>
                  <a:lnTo>
                    <a:pt x="964687" y="122632"/>
                  </a:lnTo>
                  <a:cubicBezTo>
                    <a:pt x="964687" y="181403"/>
                    <a:pt x="917043" y="229047"/>
                    <a:pt x="858271" y="229047"/>
                  </a:cubicBezTo>
                  <a:lnTo>
                    <a:pt x="106415" y="229047"/>
                  </a:lnTo>
                  <a:cubicBezTo>
                    <a:pt x="47644" y="229047"/>
                    <a:pt x="0" y="181403"/>
                    <a:pt x="0" y="122632"/>
                  </a:cubicBezTo>
                  <a:lnTo>
                    <a:pt x="0" y="106415"/>
                  </a:lnTo>
                  <a:cubicBezTo>
                    <a:pt x="0" y="47644"/>
                    <a:pt x="47644" y="0"/>
                    <a:pt x="106415" y="0"/>
                  </a:cubicBezTo>
                  <a:close/>
                </a:path>
              </a:pathLst>
            </a:custGeom>
            <a:solidFill>
              <a:srgbClr val="ED556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28575"/>
              <a:ext cx="964687" cy="257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380"/>
                </a:lnSpc>
              </a:pPr>
              <a:r>
                <a:rPr lang="ar-EG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؟؟؟؟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97803"/>
              </p:ext>
            </p:extLst>
          </p:nvPr>
        </p:nvGraphicFramePr>
        <p:xfrm>
          <a:off x="241300" y="480682"/>
          <a:ext cx="10050220" cy="6677025"/>
        </p:xfrm>
        <a:graphic>
          <a:graphicData uri="http://schemas.openxmlformats.org/drawingml/2006/table">
            <a:tbl>
              <a:tblPr/>
              <a:tblGrid>
                <a:gridCol w="3127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584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18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249597"/>
              </p:ext>
            </p:extLst>
          </p:nvPr>
        </p:nvGraphicFramePr>
        <p:xfrm>
          <a:off x="6491923" y="1078251"/>
          <a:ext cx="909514" cy="2476267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1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559585"/>
              </p:ext>
            </p:extLst>
          </p:nvPr>
        </p:nvGraphicFramePr>
        <p:xfrm>
          <a:off x="6530133" y="4817628"/>
          <a:ext cx="1663736" cy="2481839"/>
        </p:xfrm>
        <a:graphic>
          <a:graphicData uri="http://schemas.openxmlformats.org/drawingml/2006/table">
            <a:tbl>
              <a:tblPr/>
              <a:tblGrid>
                <a:gridCol w="166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099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0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 dirty="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58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46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 dirty="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7332911" y="66862"/>
            <a:ext cx="2268000" cy="680927"/>
            <a:chOff x="0" y="0"/>
            <a:chExt cx="812800" cy="24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96836" y="175872"/>
            <a:ext cx="12217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هِوَايَتُكَ؟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51810" y="1930284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57438" y="1176929"/>
            <a:ext cx="62597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81268" y="1815668"/>
            <a:ext cx="67761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43552" y="2458999"/>
            <a:ext cx="68267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القِراءة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26026" y="3054321"/>
            <a:ext cx="8542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78451" y="5575825"/>
            <a:ext cx="10036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السَلَة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480300" y="3684154"/>
            <a:ext cx="2268000" cy="680927"/>
            <a:chOff x="0" y="0"/>
            <a:chExt cx="812800" cy="2440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85655" y="3819195"/>
            <a:ext cx="122187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هِوايتُكِ؟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55223" y="5537530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16489" y="4968556"/>
            <a:ext cx="132085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21" name="Freeform 21"/>
          <p:cNvSpPr/>
          <p:nvPr/>
        </p:nvSpPr>
        <p:spPr>
          <a:xfrm>
            <a:off x="7575116" y="138317"/>
            <a:ext cx="407032" cy="513605"/>
          </a:xfrm>
          <a:custGeom>
            <a:avLst/>
            <a:gdLst/>
            <a:ahLst/>
            <a:cxnLst/>
            <a:rect l="l" t="t" r="r" b="b"/>
            <a:pathLst>
              <a:path w="407032" h="513605">
                <a:moveTo>
                  <a:pt x="0" y="0"/>
                </a:moveTo>
                <a:lnTo>
                  <a:pt x="407032" y="0"/>
                </a:lnTo>
                <a:lnTo>
                  <a:pt x="407032" y="513605"/>
                </a:lnTo>
                <a:lnTo>
                  <a:pt x="0" y="51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645749" y="3713988"/>
            <a:ext cx="639906" cy="591113"/>
          </a:xfrm>
          <a:custGeom>
            <a:avLst/>
            <a:gdLst/>
            <a:ahLst/>
            <a:cxnLst/>
            <a:rect l="l" t="t" r="r" b="b"/>
            <a:pathLst>
              <a:path w="639906" h="591113">
                <a:moveTo>
                  <a:pt x="0" y="0"/>
                </a:moveTo>
                <a:lnTo>
                  <a:pt x="639906" y="0"/>
                </a:lnTo>
                <a:lnTo>
                  <a:pt x="639906" y="591113"/>
                </a:lnTo>
                <a:lnTo>
                  <a:pt x="0" y="591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6588311" y="6187770"/>
            <a:ext cx="160555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مُشَاهَدَةُ التِلْفَازٌ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20075" y="6836740"/>
            <a:ext cx="6256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السَّفَر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DDBE964-60DE-28C2-9173-8319EC8B4DC6}"/>
              </a:ext>
            </a:extLst>
          </p:cNvPr>
          <p:cNvSpPr txBox="1"/>
          <p:nvPr/>
        </p:nvSpPr>
        <p:spPr>
          <a:xfrm>
            <a:off x="7837338" y="856799"/>
            <a:ext cx="21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your hobby?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46261ED-806E-9275-D064-882A8C9563DD}"/>
              </a:ext>
            </a:extLst>
          </p:cNvPr>
          <p:cNvSpPr txBox="1"/>
          <p:nvPr/>
        </p:nvSpPr>
        <p:spPr>
          <a:xfrm>
            <a:off x="7778632" y="4352244"/>
            <a:ext cx="21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your hobby?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FC22A-7E36-5573-6B55-F3BB2BAB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DEC0F43-9235-03AC-C0A7-D3EE4880BA00}"/>
              </a:ext>
            </a:extLst>
          </p:cNvPr>
          <p:cNvGraphicFramePr>
            <a:graphicFrameLocks noGrp="1"/>
          </p:cNvGraphicFramePr>
          <p:nvPr/>
        </p:nvGraphicFramePr>
        <p:xfrm>
          <a:off x="175327" y="728124"/>
          <a:ext cx="10050220" cy="6677025"/>
        </p:xfrm>
        <a:graphic>
          <a:graphicData uri="http://schemas.openxmlformats.org/drawingml/2006/table">
            <a:tbl>
              <a:tblPr/>
              <a:tblGrid>
                <a:gridCol w="3127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584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18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 dirty="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1C384BC-B965-33CC-CCCB-CAF433DBDEDC}"/>
              </a:ext>
            </a:extLst>
          </p:cNvPr>
          <p:cNvGraphicFramePr>
            <a:graphicFrameLocks noGrp="1"/>
          </p:cNvGraphicFramePr>
          <p:nvPr/>
        </p:nvGraphicFramePr>
        <p:xfrm>
          <a:off x="6612885" y="1174097"/>
          <a:ext cx="909514" cy="2476267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1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EC9104B-E0A8-3DDF-5814-880D83698372}"/>
              </a:ext>
            </a:extLst>
          </p:cNvPr>
          <p:cNvGraphicFramePr>
            <a:graphicFrameLocks noGrp="1"/>
          </p:cNvGraphicFramePr>
          <p:nvPr/>
        </p:nvGraphicFramePr>
        <p:xfrm>
          <a:off x="6651095" y="4913474"/>
          <a:ext cx="1663736" cy="2481839"/>
        </p:xfrm>
        <a:graphic>
          <a:graphicData uri="http://schemas.openxmlformats.org/drawingml/2006/table">
            <a:tbl>
              <a:tblPr/>
              <a:tblGrid>
                <a:gridCol w="166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099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0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 dirty="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58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46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 dirty="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A0325CC5-1944-36D1-7765-A9A576A61D2E}"/>
              </a:ext>
            </a:extLst>
          </p:cNvPr>
          <p:cNvGrpSpPr/>
          <p:nvPr/>
        </p:nvGrpSpPr>
        <p:grpSpPr>
          <a:xfrm>
            <a:off x="7453873" y="162708"/>
            <a:ext cx="2268000" cy="680927"/>
            <a:chOff x="0" y="0"/>
            <a:chExt cx="812800" cy="2440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14E71F4-A74E-3960-95CD-581CAABD07D0}"/>
                </a:ext>
              </a:extLst>
            </p:cNvPr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E08BFBF-819F-58F1-5A25-D4E3B73CA5C7}"/>
                </a:ext>
              </a:extLst>
            </p:cNvPr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FC7251CE-7FC7-03AC-5DB9-071BA41578B2}"/>
              </a:ext>
            </a:extLst>
          </p:cNvPr>
          <p:cNvSpPr txBox="1"/>
          <p:nvPr/>
        </p:nvSpPr>
        <p:spPr>
          <a:xfrm>
            <a:off x="8217798" y="271718"/>
            <a:ext cx="12217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هِوَايَتُكَ؟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A92B2A2-DAE3-EF9D-E219-08646E61D6B2}"/>
              </a:ext>
            </a:extLst>
          </p:cNvPr>
          <p:cNvSpPr txBox="1"/>
          <p:nvPr/>
        </p:nvSpPr>
        <p:spPr>
          <a:xfrm>
            <a:off x="9072772" y="2026130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CB326C0-24C8-6EE2-A847-231734A5AE2B}"/>
              </a:ext>
            </a:extLst>
          </p:cNvPr>
          <p:cNvSpPr txBox="1"/>
          <p:nvPr/>
        </p:nvSpPr>
        <p:spPr>
          <a:xfrm>
            <a:off x="6878400" y="1272775"/>
            <a:ext cx="62597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F48739C-B01D-9154-DE93-08F708E85670}"/>
              </a:ext>
            </a:extLst>
          </p:cNvPr>
          <p:cNvSpPr txBox="1"/>
          <p:nvPr/>
        </p:nvSpPr>
        <p:spPr>
          <a:xfrm>
            <a:off x="6802230" y="1911514"/>
            <a:ext cx="67761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A9DB7D8-C855-02F8-622E-B4D7F59FC4A9}"/>
              </a:ext>
            </a:extLst>
          </p:cNvPr>
          <p:cNvSpPr txBox="1"/>
          <p:nvPr/>
        </p:nvSpPr>
        <p:spPr>
          <a:xfrm>
            <a:off x="6764514" y="2554845"/>
            <a:ext cx="68267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القِراءة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62AEE42-37AF-07C2-1821-545AB7E8E16F}"/>
              </a:ext>
            </a:extLst>
          </p:cNvPr>
          <p:cNvSpPr txBox="1"/>
          <p:nvPr/>
        </p:nvSpPr>
        <p:spPr>
          <a:xfrm>
            <a:off x="6746988" y="3150167"/>
            <a:ext cx="8542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ACFF2CE-2F3A-F280-2224-3B3C3F908302}"/>
              </a:ext>
            </a:extLst>
          </p:cNvPr>
          <p:cNvSpPr txBox="1"/>
          <p:nvPr/>
        </p:nvSpPr>
        <p:spPr>
          <a:xfrm>
            <a:off x="7099413" y="5671671"/>
            <a:ext cx="10036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السَلَة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0B5F980-48E9-410E-4699-D0FC94AA8EAE}"/>
              </a:ext>
            </a:extLst>
          </p:cNvPr>
          <p:cNvGrpSpPr/>
          <p:nvPr/>
        </p:nvGrpSpPr>
        <p:grpSpPr>
          <a:xfrm>
            <a:off x="7601262" y="3780000"/>
            <a:ext cx="2268000" cy="680927"/>
            <a:chOff x="0" y="0"/>
            <a:chExt cx="812800" cy="24402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CDFBF73-A430-A973-C243-1126C0692B2E}"/>
                </a:ext>
              </a:extLst>
            </p:cNvPr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77F4947-D5B6-2773-2838-5F074E36CB2E}"/>
                </a:ext>
              </a:extLst>
            </p:cNvPr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857C37DD-B3A6-51D4-88F8-293EE2906115}"/>
              </a:ext>
            </a:extLst>
          </p:cNvPr>
          <p:cNvSpPr txBox="1"/>
          <p:nvPr/>
        </p:nvSpPr>
        <p:spPr>
          <a:xfrm>
            <a:off x="8406617" y="3915041"/>
            <a:ext cx="122187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هِوايتُكِ؟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C860E4E-1EDA-7BF5-3E47-D7760720D998}"/>
              </a:ext>
            </a:extLst>
          </p:cNvPr>
          <p:cNvSpPr txBox="1"/>
          <p:nvPr/>
        </p:nvSpPr>
        <p:spPr>
          <a:xfrm>
            <a:off x="8976185" y="5633376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B76E8E54-BA88-91DB-0DD5-7F24382DBAC9}"/>
              </a:ext>
            </a:extLst>
          </p:cNvPr>
          <p:cNvSpPr txBox="1"/>
          <p:nvPr/>
        </p:nvSpPr>
        <p:spPr>
          <a:xfrm>
            <a:off x="6637451" y="5064402"/>
            <a:ext cx="132085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F110397-A0D0-083B-0549-5F22A9CB7EA8}"/>
              </a:ext>
            </a:extLst>
          </p:cNvPr>
          <p:cNvSpPr/>
          <p:nvPr/>
        </p:nvSpPr>
        <p:spPr>
          <a:xfrm>
            <a:off x="7696078" y="234163"/>
            <a:ext cx="407032" cy="513605"/>
          </a:xfrm>
          <a:custGeom>
            <a:avLst/>
            <a:gdLst/>
            <a:ahLst/>
            <a:cxnLst/>
            <a:rect l="l" t="t" r="r" b="b"/>
            <a:pathLst>
              <a:path w="407032" h="513605">
                <a:moveTo>
                  <a:pt x="0" y="0"/>
                </a:moveTo>
                <a:lnTo>
                  <a:pt x="407032" y="0"/>
                </a:lnTo>
                <a:lnTo>
                  <a:pt x="407032" y="513605"/>
                </a:lnTo>
                <a:lnTo>
                  <a:pt x="0" y="51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41ECE75F-8C5D-2171-8433-83F6C7C38C51}"/>
              </a:ext>
            </a:extLst>
          </p:cNvPr>
          <p:cNvSpPr/>
          <p:nvPr/>
        </p:nvSpPr>
        <p:spPr>
          <a:xfrm>
            <a:off x="7766711" y="3809834"/>
            <a:ext cx="639906" cy="591113"/>
          </a:xfrm>
          <a:custGeom>
            <a:avLst/>
            <a:gdLst/>
            <a:ahLst/>
            <a:cxnLst/>
            <a:rect l="l" t="t" r="r" b="b"/>
            <a:pathLst>
              <a:path w="639906" h="591113">
                <a:moveTo>
                  <a:pt x="0" y="0"/>
                </a:moveTo>
                <a:lnTo>
                  <a:pt x="639906" y="0"/>
                </a:lnTo>
                <a:lnTo>
                  <a:pt x="639906" y="591113"/>
                </a:lnTo>
                <a:lnTo>
                  <a:pt x="0" y="591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A59B6DE7-EDC4-9723-5541-1431C459FCB5}"/>
              </a:ext>
            </a:extLst>
          </p:cNvPr>
          <p:cNvSpPr txBox="1"/>
          <p:nvPr/>
        </p:nvSpPr>
        <p:spPr>
          <a:xfrm>
            <a:off x="6709273" y="6283616"/>
            <a:ext cx="160555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مُشَاهَدَةُ التِلْفَازٌ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8073DE4-2C48-8BAF-16EA-32590448D4BB}"/>
              </a:ext>
            </a:extLst>
          </p:cNvPr>
          <p:cNvSpPr txBox="1"/>
          <p:nvPr/>
        </p:nvSpPr>
        <p:spPr>
          <a:xfrm>
            <a:off x="7141037" y="6932586"/>
            <a:ext cx="6256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السَّفَر</a:t>
            </a:r>
          </a:p>
        </p:txBody>
      </p:sp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9FCCEF71-8FE7-E829-0E45-FD42193700D5}"/>
              </a:ext>
            </a:extLst>
          </p:cNvPr>
          <p:cNvGraphicFramePr>
            <a:graphicFrameLocks noGrp="1"/>
          </p:cNvGraphicFramePr>
          <p:nvPr/>
        </p:nvGraphicFramePr>
        <p:xfrm>
          <a:off x="1645427" y="1132094"/>
          <a:ext cx="909514" cy="2476267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1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8" name="Table 4">
            <a:extLst>
              <a:ext uri="{FF2B5EF4-FFF2-40B4-BE49-F238E27FC236}">
                <a16:creationId xmlns:a16="http://schemas.microsoft.com/office/drawing/2014/main" id="{58BD3759-7FB0-FFB7-3EE3-435B3CD02B43}"/>
              </a:ext>
            </a:extLst>
          </p:cNvPr>
          <p:cNvGraphicFramePr>
            <a:graphicFrameLocks noGrp="1"/>
          </p:cNvGraphicFramePr>
          <p:nvPr/>
        </p:nvGraphicFramePr>
        <p:xfrm>
          <a:off x="1683637" y="4871471"/>
          <a:ext cx="1663736" cy="2481839"/>
        </p:xfrm>
        <a:graphic>
          <a:graphicData uri="http://schemas.openxmlformats.org/drawingml/2006/table">
            <a:tbl>
              <a:tblPr/>
              <a:tblGrid>
                <a:gridCol w="166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099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0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 dirty="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58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46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 dirty="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9" name="Group 5">
            <a:extLst>
              <a:ext uri="{FF2B5EF4-FFF2-40B4-BE49-F238E27FC236}">
                <a16:creationId xmlns:a16="http://schemas.microsoft.com/office/drawing/2014/main" id="{FC85F27A-CDD2-FAFE-FCD3-1461A5B926E8}"/>
              </a:ext>
            </a:extLst>
          </p:cNvPr>
          <p:cNvGrpSpPr/>
          <p:nvPr/>
        </p:nvGrpSpPr>
        <p:grpSpPr>
          <a:xfrm>
            <a:off x="2486415" y="120705"/>
            <a:ext cx="2268000" cy="680927"/>
            <a:chOff x="0" y="0"/>
            <a:chExt cx="812800" cy="244029"/>
          </a:xfrm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6EFBED6A-9B2C-0F2E-4DCD-54410E8CA4D9}"/>
                </a:ext>
              </a:extLst>
            </p:cNvPr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TextBox 7">
              <a:extLst>
                <a:ext uri="{FF2B5EF4-FFF2-40B4-BE49-F238E27FC236}">
                  <a16:creationId xmlns:a16="http://schemas.microsoft.com/office/drawing/2014/main" id="{0FF11153-CB24-3AE3-9EC1-FB5914BA03CC}"/>
                </a:ext>
              </a:extLst>
            </p:cNvPr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72" name="TextBox 8">
            <a:extLst>
              <a:ext uri="{FF2B5EF4-FFF2-40B4-BE49-F238E27FC236}">
                <a16:creationId xmlns:a16="http://schemas.microsoft.com/office/drawing/2014/main" id="{0DDEFFBD-9100-E967-46A1-A03EA145BC09}"/>
              </a:ext>
            </a:extLst>
          </p:cNvPr>
          <p:cNvSpPr txBox="1"/>
          <p:nvPr/>
        </p:nvSpPr>
        <p:spPr>
          <a:xfrm>
            <a:off x="3250340" y="229715"/>
            <a:ext cx="12217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هِوَايَتُ</a:t>
            </a:r>
            <a:r>
              <a:rPr lang="ar-SA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هُ</a:t>
            </a: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؟</a:t>
            </a:r>
          </a:p>
        </p:txBody>
      </p:sp>
      <p:sp>
        <p:nvSpPr>
          <p:cNvPr id="73" name="TextBox 9">
            <a:extLst>
              <a:ext uri="{FF2B5EF4-FFF2-40B4-BE49-F238E27FC236}">
                <a16:creationId xmlns:a16="http://schemas.microsoft.com/office/drawing/2014/main" id="{26CB2FD3-744A-AB41-98FE-93245B09B544}"/>
              </a:ext>
            </a:extLst>
          </p:cNvPr>
          <p:cNvSpPr txBox="1"/>
          <p:nvPr/>
        </p:nvSpPr>
        <p:spPr>
          <a:xfrm>
            <a:off x="4105314" y="1984127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</a:t>
            </a:r>
            <a:r>
              <a:rPr lang="ar-SA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ُهُ</a:t>
            </a:r>
            <a:endParaRPr lang="ar-EG" sz="2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74" name="TextBox 10">
            <a:extLst>
              <a:ext uri="{FF2B5EF4-FFF2-40B4-BE49-F238E27FC236}">
                <a16:creationId xmlns:a16="http://schemas.microsoft.com/office/drawing/2014/main" id="{E3C399F4-ED33-39E2-5F29-8ECD84A185E6}"/>
              </a:ext>
            </a:extLst>
          </p:cNvPr>
          <p:cNvSpPr txBox="1"/>
          <p:nvPr/>
        </p:nvSpPr>
        <p:spPr>
          <a:xfrm>
            <a:off x="1910942" y="1230772"/>
            <a:ext cx="62597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</a:t>
            </a:r>
          </a:p>
        </p:txBody>
      </p:sp>
      <p:sp>
        <p:nvSpPr>
          <p:cNvPr id="75" name="TextBox 11">
            <a:extLst>
              <a:ext uri="{FF2B5EF4-FFF2-40B4-BE49-F238E27FC236}">
                <a16:creationId xmlns:a16="http://schemas.microsoft.com/office/drawing/2014/main" id="{DDE71581-38C9-EF99-BE6F-E3C187101501}"/>
              </a:ext>
            </a:extLst>
          </p:cNvPr>
          <p:cNvSpPr txBox="1"/>
          <p:nvPr/>
        </p:nvSpPr>
        <p:spPr>
          <a:xfrm>
            <a:off x="1834772" y="1869511"/>
            <a:ext cx="67761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76" name="TextBox 12">
            <a:extLst>
              <a:ext uri="{FF2B5EF4-FFF2-40B4-BE49-F238E27FC236}">
                <a16:creationId xmlns:a16="http://schemas.microsoft.com/office/drawing/2014/main" id="{86CF6756-2D37-44AE-B416-0668768F254C}"/>
              </a:ext>
            </a:extLst>
          </p:cNvPr>
          <p:cNvSpPr txBox="1"/>
          <p:nvPr/>
        </p:nvSpPr>
        <p:spPr>
          <a:xfrm>
            <a:off x="1797056" y="2512842"/>
            <a:ext cx="68267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القِراءة</a:t>
            </a:r>
          </a:p>
        </p:txBody>
      </p:sp>
      <p:sp>
        <p:nvSpPr>
          <p:cNvPr id="77" name="TextBox 13">
            <a:extLst>
              <a:ext uri="{FF2B5EF4-FFF2-40B4-BE49-F238E27FC236}">
                <a16:creationId xmlns:a16="http://schemas.microsoft.com/office/drawing/2014/main" id="{2E5B6A09-C6FA-C0A7-D1BA-75C01095B8A6}"/>
              </a:ext>
            </a:extLst>
          </p:cNvPr>
          <p:cNvSpPr txBox="1"/>
          <p:nvPr/>
        </p:nvSpPr>
        <p:spPr>
          <a:xfrm>
            <a:off x="1779530" y="3108164"/>
            <a:ext cx="8542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78" name="TextBox 14">
            <a:extLst>
              <a:ext uri="{FF2B5EF4-FFF2-40B4-BE49-F238E27FC236}">
                <a16:creationId xmlns:a16="http://schemas.microsoft.com/office/drawing/2014/main" id="{373DB0F1-B6C4-1338-DCD4-E6A1E7FC7AE2}"/>
              </a:ext>
            </a:extLst>
          </p:cNvPr>
          <p:cNvSpPr txBox="1"/>
          <p:nvPr/>
        </p:nvSpPr>
        <p:spPr>
          <a:xfrm>
            <a:off x="2131955" y="5629668"/>
            <a:ext cx="10036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السَلَة</a:t>
            </a:r>
          </a:p>
        </p:txBody>
      </p:sp>
      <p:grpSp>
        <p:nvGrpSpPr>
          <p:cNvPr id="79" name="Group 15">
            <a:extLst>
              <a:ext uri="{FF2B5EF4-FFF2-40B4-BE49-F238E27FC236}">
                <a16:creationId xmlns:a16="http://schemas.microsoft.com/office/drawing/2014/main" id="{369DB93A-C41A-458D-E831-928BA2B4E9D9}"/>
              </a:ext>
            </a:extLst>
          </p:cNvPr>
          <p:cNvGrpSpPr/>
          <p:nvPr/>
        </p:nvGrpSpPr>
        <p:grpSpPr>
          <a:xfrm>
            <a:off x="2633804" y="3737997"/>
            <a:ext cx="2268000" cy="680927"/>
            <a:chOff x="0" y="0"/>
            <a:chExt cx="812800" cy="244029"/>
          </a:xfrm>
        </p:grpSpPr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6ECCEA4-1C85-0A53-609E-5ED739D08878}"/>
                </a:ext>
              </a:extLst>
            </p:cNvPr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TextBox 17">
              <a:extLst>
                <a:ext uri="{FF2B5EF4-FFF2-40B4-BE49-F238E27FC236}">
                  <a16:creationId xmlns:a16="http://schemas.microsoft.com/office/drawing/2014/main" id="{9EEEDE65-FAC4-D6C3-27BA-00FC707F4E0F}"/>
                </a:ext>
              </a:extLst>
            </p:cNvPr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82" name="TextBox 18">
            <a:extLst>
              <a:ext uri="{FF2B5EF4-FFF2-40B4-BE49-F238E27FC236}">
                <a16:creationId xmlns:a16="http://schemas.microsoft.com/office/drawing/2014/main" id="{3CEA404D-FA08-3D04-D979-C34869182917}"/>
              </a:ext>
            </a:extLst>
          </p:cNvPr>
          <p:cNvSpPr txBox="1"/>
          <p:nvPr/>
        </p:nvSpPr>
        <p:spPr>
          <a:xfrm>
            <a:off x="3439159" y="3873038"/>
            <a:ext cx="122187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هِوايتُ</a:t>
            </a:r>
            <a:r>
              <a:rPr lang="ar-SA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هَا</a:t>
            </a: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؟</a:t>
            </a:r>
          </a:p>
        </p:txBody>
      </p:sp>
      <p:sp>
        <p:nvSpPr>
          <p:cNvPr id="83" name="TextBox 19">
            <a:extLst>
              <a:ext uri="{FF2B5EF4-FFF2-40B4-BE49-F238E27FC236}">
                <a16:creationId xmlns:a16="http://schemas.microsoft.com/office/drawing/2014/main" id="{A4209C68-EF64-2910-8869-83DF8109A315}"/>
              </a:ext>
            </a:extLst>
          </p:cNvPr>
          <p:cNvSpPr txBox="1"/>
          <p:nvPr/>
        </p:nvSpPr>
        <p:spPr>
          <a:xfrm>
            <a:off x="4008727" y="5591373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</a:t>
            </a:r>
            <a:r>
              <a:rPr lang="ar-SA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ُهَا</a:t>
            </a:r>
            <a:endParaRPr lang="ar-EG" sz="21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rtl/>
            </a:endParaRPr>
          </a:p>
        </p:txBody>
      </p:sp>
      <p:sp>
        <p:nvSpPr>
          <p:cNvPr id="84" name="TextBox 20">
            <a:extLst>
              <a:ext uri="{FF2B5EF4-FFF2-40B4-BE49-F238E27FC236}">
                <a16:creationId xmlns:a16="http://schemas.microsoft.com/office/drawing/2014/main" id="{852E5487-B076-7A63-9680-6D173F548C44}"/>
              </a:ext>
            </a:extLst>
          </p:cNvPr>
          <p:cNvSpPr txBox="1"/>
          <p:nvPr/>
        </p:nvSpPr>
        <p:spPr>
          <a:xfrm>
            <a:off x="1669993" y="5022399"/>
            <a:ext cx="132085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85" name="Freeform 21">
            <a:extLst>
              <a:ext uri="{FF2B5EF4-FFF2-40B4-BE49-F238E27FC236}">
                <a16:creationId xmlns:a16="http://schemas.microsoft.com/office/drawing/2014/main" id="{2743D419-0E32-C96B-CE46-F3F7DB5C4DFC}"/>
              </a:ext>
            </a:extLst>
          </p:cNvPr>
          <p:cNvSpPr/>
          <p:nvPr/>
        </p:nvSpPr>
        <p:spPr>
          <a:xfrm>
            <a:off x="2728620" y="192160"/>
            <a:ext cx="407032" cy="513605"/>
          </a:xfrm>
          <a:custGeom>
            <a:avLst/>
            <a:gdLst/>
            <a:ahLst/>
            <a:cxnLst/>
            <a:rect l="l" t="t" r="r" b="b"/>
            <a:pathLst>
              <a:path w="407032" h="513605">
                <a:moveTo>
                  <a:pt x="0" y="0"/>
                </a:moveTo>
                <a:lnTo>
                  <a:pt x="407032" y="0"/>
                </a:lnTo>
                <a:lnTo>
                  <a:pt x="407032" y="513605"/>
                </a:lnTo>
                <a:lnTo>
                  <a:pt x="0" y="51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6" name="Freeform 22">
            <a:extLst>
              <a:ext uri="{FF2B5EF4-FFF2-40B4-BE49-F238E27FC236}">
                <a16:creationId xmlns:a16="http://schemas.microsoft.com/office/drawing/2014/main" id="{8B15D9F9-CEEF-945E-19A6-9BEB9D63EE44}"/>
              </a:ext>
            </a:extLst>
          </p:cNvPr>
          <p:cNvSpPr/>
          <p:nvPr/>
        </p:nvSpPr>
        <p:spPr>
          <a:xfrm>
            <a:off x="2799253" y="3767831"/>
            <a:ext cx="639906" cy="591113"/>
          </a:xfrm>
          <a:custGeom>
            <a:avLst/>
            <a:gdLst/>
            <a:ahLst/>
            <a:cxnLst/>
            <a:rect l="l" t="t" r="r" b="b"/>
            <a:pathLst>
              <a:path w="639906" h="591113">
                <a:moveTo>
                  <a:pt x="0" y="0"/>
                </a:moveTo>
                <a:lnTo>
                  <a:pt x="639906" y="0"/>
                </a:lnTo>
                <a:lnTo>
                  <a:pt x="639906" y="591113"/>
                </a:lnTo>
                <a:lnTo>
                  <a:pt x="0" y="591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7" name="TextBox 23">
            <a:extLst>
              <a:ext uri="{FF2B5EF4-FFF2-40B4-BE49-F238E27FC236}">
                <a16:creationId xmlns:a16="http://schemas.microsoft.com/office/drawing/2014/main" id="{4C59CA48-A8E1-2773-281E-23CA0873CCF3}"/>
              </a:ext>
            </a:extLst>
          </p:cNvPr>
          <p:cNvSpPr txBox="1"/>
          <p:nvPr/>
        </p:nvSpPr>
        <p:spPr>
          <a:xfrm>
            <a:off x="1741815" y="6241613"/>
            <a:ext cx="160555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مُشَاهَدَةُ التِلْفَازٌ</a:t>
            </a:r>
          </a:p>
        </p:txBody>
      </p:sp>
      <p:sp>
        <p:nvSpPr>
          <p:cNvPr id="88" name="TextBox 24">
            <a:extLst>
              <a:ext uri="{FF2B5EF4-FFF2-40B4-BE49-F238E27FC236}">
                <a16:creationId xmlns:a16="http://schemas.microsoft.com/office/drawing/2014/main" id="{1D534863-94FA-C6E2-C956-2F4AFB241E27}"/>
              </a:ext>
            </a:extLst>
          </p:cNvPr>
          <p:cNvSpPr txBox="1"/>
          <p:nvPr/>
        </p:nvSpPr>
        <p:spPr>
          <a:xfrm>
            <a:off x="2173579" y="6890583"/>
            <a:ext cx="6256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السَّفَر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DA601EB-D405-2958-FF94-A737029B818B}"/>
              </a:ext>
            </a:extLst>
          </p:cNvPr>
          <p:cNvSpPr txBox="1"/>
          <p:nvPr/>
        </p:nvSpPr>
        <p:spPr>
          <a:xfrm>
            <a:off x="7958300" y="952645"/>
            <a:ext cx="21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your hobby?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1B647D0-120F-B4BC-7691-3933C4F1F9A6}"/>
              </a:ext>
            </a:extLst>
          </p:cNvPr>
          <p:cNvSpPr txBox="1"/>
          <p:nvPr/>
        </p:nvSpPr>
        <p:spPr>
          <a:xfrm>
            <a:off x="7899594" y="4448090"/>
            <a:ext cx="21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your hobby?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DA9FD25-8EC3-24AD-61E5-8E9502533180}"/>
              </a:ext>
            </a:extLst>
          </p:cNvPr>
          <p:cNvSpPr txBox="1"/>
          <p:nvPr/>
        </p:nvSpPr>
        <p:spPr>
          <a:xfrm>
            <a:off x="2820645" y="767894"/>
            <a:ext cx="21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his hobby?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9E68F56-D8B9-2A28-F699-CAE9297A7769}"/>
              </a:ext>
            </a:extLst>
          </p:cNvPr>
          <p:cNvSpPr txBox="1"/>
          <p:nvPr/>
        </p:nvSpPr>
        <p:spPr>
          <a:xfrm>
            <a:off x="3164505" y="4437515"/>
            <a:ext cx="218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her hobby?</a:t>
            </a:r>
          </a:p>
        </p:txBody>
      </p:sp>
    </p:spTree>
    <p:extLst>
      <p:ext uri="{BB962C8B-B14F-4D97-AF65-F5344CB8AC3E}">
        <p14:creationId xmlns:p14="http://schemas.microsoft.com/office/powerpoint/2010/main" val="231888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2AE4-0134-F772-576C-4AEF3DB41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0C772B7-2BD7-92F5-9208-2BDC5EC9B542}"/>
              </a:ext>
            </a:extLst>
          </p:cNvPr>
          <p:cNvGraphicFramePr>
            <a:graphicFrameLocks noGrp="1"/>
          </p:cNvGraphicFramePr>
          <p:nvPr/>
        </p:nvGraphicFramePr>
        <p:xfrm>
          <a:off x="175327" y="728124"/>
          <a:ext cx="10050220" cy="6677025"/>
        </p:xfrm>
        <a:graphic>
          <a:graphicData uri="http://schemas.openxmlformats.org/drawingml/2006/table">
            <a:tbl>
              <a:tblPr/>
              <a:tblGrid>
                <a:gridCol w="3127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5845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1180"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1540"/>
                        </a:lnSpc>
                      </a:pPr>
                      <a:endParaRPr lang="en-US" sz="1100"/>
                    </a:p>
                  </a:txBody>
                  <a:tcPr marL="142875" marR="142875" marT="142875" marB="1428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0B6415-CE9C-0F2B-DCC7-AF22B245AFBC}"/>
              </a:ext>
            </a:extLst>
          </p:cNvPr>
          <p:cNvGraphicFramePr>
            <a:graphicFrameLocks noGrp="1"/>
          </p:cNvGraphicFramePr>
          <p:nvPr/>
        </p:nvGraphicFramePr>
        <p:xfrm>
          <a:off x="6612885" y="1174097"/>
          <a:ext cx="909514" cy="2476267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1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17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57C5E1-A78E-22F0-6A87-447049245579}"/>
              </a:ext>
            </a:extLst>
          </p:cNvPr>
          <p:cNvGraphicFramePr>
            <a:graphicFrameLocks noGrp="1"/>
          </p:cNvGraphicFramePr>
          <p:nvPr/>
        </p:nvGraphicFramePr>
        <p:xfrm>
          <a:off x="6651095" y="4913474"/>
          <a:ext cx="909514" cy="2481839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099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70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58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460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4D30C1C0-5B83-2F5F-836C-84F7933D9EFA}"/>
              </a:ext>
            </a:extLst>
          </p:cNvPr>
          <p:cNvGrpSpPr/>
          <p:nvPr/>
        </p:nvGrpSpPr>
        <p:grpSpPr>
          <a:xfrm>
            <a:off x="7453789" y="121334"/>
            <a:ext cx="2268000" cy="680927"/>
            <a:chOff x="0" y="0"/>
            <a:chExt cx="812800" cy="2440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B1972D3-7276-F0E9-F205-C1C1E16E6684}"/>
                </a:ext>
              </a:extLst>
            </p:cNvPr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7628772-C8E1-93B8-A099-91ECD2C66DF8}"/>
                </a:ext>
              </a:extLst>
            </p:cNvPr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6A59B09-1649-6598-B67B-0CDE28CBC049}"/>
              </a:ext>
            </a:extLst>
          </p:cNvPr>
          <p:cNvSpPr txBox="1"/>
          <p:nvPr/>
        </p:nvSpPr>
        <p:spPr>
          <a:xfrm>
            <a:off x="8217798" y="271718"/>
            <a:ext cx="12217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هِوَايَتُكَ؟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14B695F-07DC-3D9F-99D9-90F23700444A}"/>
              </a:ext>
            </a:extLst>
          </p:cNvPr>
          <p:cNvSpPr txBox="1"/>
          <p:nvPr/>
        </p:nvSpPr>
        <p:spPr>
          <a:xfrm>
            <a:off x="9072772" y="2026130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44D4E27-1B37-30B2-1BF1-C378D8000145}"/>
              </a:ext>
            </a:extLst>
          </p:cNvPr>
          <p:cNvSpPr txBox="1"/>
          <p:nvPr/>
        </p:nvSpPr>
        <p:spPr>
          <a:xfrm>
            <a:off x="7219737" y="1219537"/>
            <a:ext cx="62597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5A90ACB-8993-840D-6306-2B22C1F2209E}"/>
              </a:ext>
            </a:extLst>
          </p:cNvPr>
          <p:cNvSpPr txBox="1"/>
          <p:nvPr/>
        </p:nvSpPr>
        <p:spPr>
          <a:xfrm>
            <a:off x="7193916" y="1868507"/>
            <a:ext cx="67761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E852856-6A79-9F9B-8345-B17BFAFD1D43}"/>
              </a:ext>
            </a:extLst>
          </p:cNvPr>
          <p:cNvSpPr txBox="1"/>
          <p:nvPr/>
        </p:nvSpPr>
        <p:spPr>
          <a:xfrm>
            <a:off x="7163034" y="2479377"/>
            <a:ext cx="68267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القِراءة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18DDAE5-0588-72FD-F3B4-19F757833895}"/>
              </a:ext>
            </a:extLst>
          </p:cNvPr>
          <p:cNvSpPr txBox="1"/>
          <p:nvPr/>
        </p:nvSpPr>
        <p:spPr>
          <a:xfrm>
            <a:off x="7130236" y="3128347"/>
            <a:ext cx="8542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42C09C3-C296-8DEF-B64D-176AADEB3505}"/>
              </a:ext>
            </a:extLst>
          </p:cNvPr>
          <p:cNvSpPr txBox="1"/>
          <p:nvPr/>
        </p:nvSpPr>
        <p:spPr>
          <a:xfrm>
            <a:off x="7099413" y="5671671"/>
            <a:ext cx="10036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السَلَة</a:t>
            </a: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824F564-B9DC-168A-46C7-90FB65F24F1C}"/>
              </a:ext>
            </a:extLst>
          </p:cNvPr>
          <p:cNvGrpSpPr/>
          <p:nvPr/>
        </p:nvGrpSpPr>
        <p:grpSpPr>
          <a:xfrm>
            <a:off x="7601262" y="3780000"/>
            <a:ext cx="2268000" cy="680927"/>
            <a:chOff x="0" y="0"/>
            <a:chExt cx="812800" cy="24402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15125B2-B695-F94A-EFB2-658DBEF9B18F}"/>
                </a:ext>
              </a:extLst>
            </p:cNvPr>
            <p:cNvSpPr/>
            <p:nvPr/>
          </p:nvSpPr>
          <p:spPr>
            <a:xfrm>
              <a:off x="0" y="0"/>
              <a:ext cx="812800" cy="244029"/>
            </a:xfrm>
            <a:custGeom>
              <a:avLst/>
              <a:gdLst/>
              <a:ahLst/>
              <a:cxnLst/>
              <a:rect l="l" t="t" r="r" b="b"/>
              <a:pathLst>
                <a:path w="812800" h="244029">
                  <a:moveTo>
                    <a:pt x="122015" y="0"/>
                  </a:moveTo>
                  <a:lnTo>
                    <a:pt x="690785" y="0"/>
                  </a:lnTo>
                  <a:cubicBezTo>
                    <a:pt x="723146" y="0"/>
                    <a:pt x="754181" y="12855"/>
                    <a:pt x="777063" y="35737"/>
                  </a:cubicBezTo>
                  <a:cubicBezTo>
                    <a:pt x="799945" y="58619"/>
                    <a:pt x="812800" y="89654"/>
                    <a:pt x="812800" y="122015"/>
                  </a:cubicBezTo>
                  <a:lnTo>
                    <a:pt x="812800" y="122015"/>
                  </a:lnTo>
                  <a:cubicBezTo>
                    <a:pt x="812800" y="189401"/>
                    <a:pt x="758172" y="244029"/>
                    <a:pt x="690785" y="244029"/>
                  </a:cubicBezTo>
                  <a:lnTo>
                    <a:pt x="122015" y="244029"/>
                  </a:lnTo>
                  <a:cubicBezTo>
                    <a:pt x="89654" y="244029"/>
                    <a:pt x="58619" y="231174"/>
                    <a:pt x="35737" y="208292"/>
                  </a:cubicBezTo>
                  <a:cubicBezTo>
                    <a:pt x="12855" y="185410"/>
                    <a:pt x="0" y="154375"/>
                    <a:pt x="0" y="122015"/>
                  </a:cubicBezTo>
                  <a:lnTo>
                    <a:pt x="0" y="122015"/>
                  </a:lnTo>
                  <a:cubicBezTo>
                    <a:pt x="0" y="89654"/>
                    <a:pt x="12855" y="58619"/>
                    <a:pt x="35737" y="35737"/>
                  </a:cubicBezTo>
                  <a:cubicBezTo>
                    <a:pt x="58619" y="12855"/>
                    <a:pt x="89654" y="0"/>
                    <a:pt x="12201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77EA3E9-8AE7-F7F2-AAF4-DE61F0B67237}"/>
                </a:ext>
              </a:extLst>
            </p:cNvPr>
            <p:cNvSpPr txBox="1"/>
            <p:nvPr/>
          </p:nvSpPr>
          <p:spPr>
            <a:xfrm>
              <a:off x="0" y="-28575"/>
              <a:ext cx="812800" cy="272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E59252B6-5AB0-7058-72F1-99018C5DC38B}"/>
              </a:ext>
            </a:extLst>
          </p:cNvPr>
          <p:cNvSpPr txBox="1"/>
          <p:nvPr/>
        </p:nvSpPr>
        <p:spPr>
          <a:xfrm>
            <a:off x="8406617" y="3915041"/>
            <a:ext cx="122187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هِوايتُكِ؟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41CBAAF-9397-42CE-6030-D53D2D59BA98}"/>
              </a:ext>
            </a:extLst>
          </p:cNvPr>
          <p:cNvSpPr txBox="1"/>
          <p:nvPr/>
        </p:nvSpPr>
        <p:spPr>
          <a:xfrm>
            <a:off x="8976185" y="5633376"/>
            <a:ext cx="75211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هِوَايَتِي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E9798F0-8E51-288A-7546-06F4E0060571}"/>
              </a:ext>
            </a:extLst>
          </p:cNvPr>
          <p:cNvSpPr txBox="1"/>
          <p:nvPr/>
        </p:nvSpPr>
        <p:spPr>
          <a:xfrm>
            <a:off x="6896948" y="5064417"/>
            <a:ext cx="132085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4F7B4AD-3533-AFA0-D78A-7D83D474A9F1}"/>
              </a:ext>
            </a:extLst>
          </p:cNvPr>
          <p:cNvSpPr/>
          <p:nvPr/>
        </p:nvSpPr>
        <p:spPr>
          <a:xfrm>
            <a:off x="7696078" y="234163"/>
            <a:ext cx="407032" cy="513605"/>
          </a:xfrm>
          <a:custGeom>
            <a:avLst/>
            <a:gdLst/>
            <a:ahLst/>
            <a:cxnLst/>
            <a:rect l="l" t="t" r="r" b="b"/>
            <a:pathLst>
              <a:path w="407032" h="513605">
                <a:moveTo>
                  <a:pt x="0" y="0"/>
                </a:moveTo>
                <a:lnTo>
                  <a:pt x="407032" y="0"/>
                </a:lnTo>
                <a:lnTo>
                  <a:pt x="407032" y="513605"/>
                </a:lnTo>
                <a:lnTo>
                  <a:pt x="0" y="51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09A54F2B-0338-FB6F-A219-6D6E48C8A470}"/>
              </a:ext>
            </a:extLst>
          </p:cNvPr>
          <p:cNvSpPr/>
          <p:nvPr/>
        </p:nvSpPr>
        <p:spPr>
          <a:xfrm>
            <a:off x="7766711" y="3809834"/>
            <a:ext cx="639906" cy="591113"/>
          </a:xfrm>
          <a:custGeom>
            <a:avLst/>
            <a:gdLst/>
            <a:ahLst/>
            <a:cxnLst/>
            <a:rect l="l" t="t" r="r" b="b"/>
            <a:pathLst>
              <a:path w="639906" h="591113">
                <a:moveTo>
                  <a:pt x="0" y="0"/>
                </a:moveTo>
                <a:lnTo>
                  <a:pt x="639906" y="0"/>
                </a:lnTo>
                <a:lnTo>
                  <a:pt x="639906" y="591113"/>
                </a:lnTo>
                <a:lnTo>
                  <a:pt x="0" y="591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BB9A2C8-6F39-091D-E450-EFBC90182250}"/>
              </a:ext>
            </a:extLst>
          </p:cNvPr>
          <p:cNvSpPr txBox="1"/>
          <p:nvPr/>
        </p:nvSpPr>
        <p:spPr>
          <a:xfrm>
            <a:off x="6709273" y="6283616"/>
            <a:ext cx="160555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مُشَاهَدَةُ التِلْفَازٌ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DED6BA7-183F-563A-3B8A-1F0702CE2FD8}"/>
              </a:ext>
            </a:extLst>
          </p:cNvPr>
          <p:cNvSpPr txBox="1"/>
          <p:nvPr/>
        </p:nvSpPr>
        <p:spPr>
          <a:xfrm>
            <a:off x="7141037" y="6932586"/>
            <a:ext cx="6256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السَّفَر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CCFE4E79-2261-E8A2-F40F-CECED9D40EE9}"/>
              </a:ext>
            </a:extLst>
          </p:cNvPr>
          <p:cNvGrpSpPr/>
          <p:nvPr/>
        </p:nvGrpSpPr>
        <p:grpSpPr>
          <a:xfrm>
            <a:off x="3596101" y="136676"/>
            <a:ext cx="2572153" cy="708578"/>
            <a:chOff x="0" y="0"/>
            <a:chExt cx="921801" cy="253938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9DD1489E-05CA-239A-1718-C47587DC6C4E}"/>
                </a:ext>
              </a:extLst>
            </p:cNvPr>
            <p:cNvSpPr/>
            <p:nvPr/>
          </p:nvSpPr>
          <p:spPr>
            <a:xfrm>
              <a:off x="0" y="0"/>
              <a:ext cx="921801" cy="253938"/>
            </a:xfrm>
            <a:custGeom>
              <a:avLst/>
              <a:gdLst/>
              <a:ahLst/>
              <a:cxnLst/>
              <a:rect l="l" t="t" r="r" b="b"/>
              <a:pathLst>
                <a:path w="921801" h="253938">
                  <a:moveTo>
                    <a:pt x="111366" y="0"/>
                  </a:moveTo>
                  <a:lnTo>
                    <a:pt x="810435" y="0"/>
                  </a:lnTo>
                  <a:cubicBezTo>
                    <a:pt x="839971" y="0"/>
                    <a:pt x="868298" y="11733"/>
                    <a:pt x="889183" y="32618"/>
                  </a:cubicBezTo>
                  <a:cubicBezTo>
                    <a:pt x="910068" y="53504"/>
                    <a:pt x="921801" y="81830"/>
                    <a:pt x="921801" y="111366"/>
                  </a:cubicBezTo>
                  <a:lnTo>
                    <a:pt x="921801" y="142572"/>
                  </a:lnTo>
                  <a:cubicBezTo>
                    <a:pt x="921801" y="172108"/>
                    <a:pt x="910068" y="200435"/>
                    <a:pt x="889183" y="221320"/>
                  </a:cubicBezTo>
                  <a:cubicBezTo>
                    <a:pt x="868298" y="242205"/>
                    <a:pt x="839971" y="253938"/>
                    <a:pt x="810435" y="253938"/>
                  </a:cubicBezTo>
                  <a:lnTo>
                    <a:pt x="111366" y="253938"/>
                  </a:lnTo>
                  <a:cubicBezTo>
                    <a:pt x="81830" y="253938"/>
                    <a:pt x="53504" y="242205"/>
                    <a:pt x="32618" y="221320"/>
                  </a:cubicBezTo>
                  <a:cubicBezTo>
                    <a:pt x="11733" y="200435"/>
                    <a:pt x="0" y="172108"/>
                    <a:pt x="0" y="142572"/>
                  </a:cubicBezTo>
                  <a:lnTo>
                    <a:pt x="0" y="111366"/>
                  </a:lnTo>
                  <a:cubicBezTo>
                    <a:pt x="0" y="81830"/>
                    <a:pt x="11733" y="53504"/>
                    <a:pt x="32618" y="32618"/>
                  </a:cubicBezTo>
                  <a:cubicBezTo>
                    <a:pt x="53504" y="11733"/>
                    <a:pt x="81830" y="0"/>
                    <a:pt x="111366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140C4129-D507-44CD-12CD-095165539609}"/>
                </a:ext>
              </a:extLst>
            </p:cNvPr>
            <p:cNvSpPr txBox="1"/>
            <p:nvPr/>
          </p:nvSpPr>
          <p:spPr>
            <a:xfrm>
              <a:off x="0" y="-28575"/>
              <a:ext cx="921801" cy="282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4DC6ECBB-B887-7481-8F2D-FA9A8CFABA6D}"/>
              </a:ext>
            </a:extLst>
          </p:cNvPr>
          <p:cNvSpPr/>
          <p:nvPr/>
        </p:nvSpPr>
        <p:spPr>
          <a:xfrm>
            <a:off x="3762733" y="287139"/>
            <a:ext cx="301151" cy="380002"/>
          </a:xfrm>
          <a:custGeom>
            <a:avLst/>
            <a:gdLst/>
            <a:ahLst/>
            <a:cxnLst/>
            <a:rect l="l" t="t" r="r" b="b"/>
            <a:pathLst>
              <a:path w="301151" h="380002">
                <a:moveTo>
                  <a:pt x="0" y="0"/>
                </a:moveTo>
                <a:lnTo>
                  <a:pt x="301151" y="0"/>
                </a:lnTo>
                <a:lnTo>
                  <a:pt x="301151" y="380002"/>
                </a:lnTo>
                <a:lnTo>
                  <a:pt x="0" y="3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0BEDCE16-0118-757A-1A14-919DD4865CE8}"/>
              </a:ext>
            </a:extLst>
          </p:cNvPr>
          <p:cNvGrpSpPr/>
          <p:nvPr/>
        </p:nvGrpSpPr>
        <p:grpSpPr>
          <a:xfrm>
            <a:off x="3447757" y="3901702"/>
            <a:ext cx="2868840" cy="591113"/>
            <a:chOff x="0" y="0"/>
            <a:chExt cx="1028128" cy="211842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42F25A6-A213-21B4-A046-114669DE5192}"/>
                </a:ext>
              </a:extLst>
            </p:cNvPr>
            <p:cNvSpPr/>
            <p:nvPr/>
          </p:nvSpPr>
          <p:spPr>
            <a:xfrm>
              <a:off x="0" y="0"/>
              <a:ext cx="1028128" cy="211842"/>
            </a:xfrm>
            <a:custGeom>
              <a:avLst/>
              <a:gdLst/>
              <a:ahLst/>
              <a:cxnLst/>
              <a:rect l="l" t="t" r="r" b="b"/>
              <a:pathLst>
                <a:path w="1028128" h="211842">
                  <a:moveTo>
                    <a:pt x="99849" y="0"/>
                  </a:moveTo>
                  <a:lnTo>
                    <a:pt x="928279" y="0"/>
                  </a:lnTo>
                  <a:cubicBezTo>
                    <a:pt x="954760" y="0"/>
                    <a:pt x="980157" y="10520"/>
                    <a:pt x="998883" y="29245"/>
                  </a:cubicBezTo>
                  <a:cubicBezTo>
                    <a:pt x="1017608" y="47970"/>
                    <a:pt x="1028128" y="73367"/>
                    <a:pt x="1028128" y="99849"/>
                  </a:cubicBezTo>
                  <a:lnTo>
                    <a:pt x="1028128" y="111993"/>
                  </a:lnTo>
                  <a:cubicBezTo>
                    <a:pt x="1028128" y="138474"/>
                    <a:pt x="1017608" y="163871"/>
                    <a:pt x="998883" y="182597"/>
                  </a:cubicBezTo>
                  <a:cubicBezTo>
                    <a:pt x="980157" y="201322"/>
                    <a:pt x="954760" y="211842"/>
                    <a:pt x="928279" y="211842"/>
                  </a:cubicBezTo>
                  <a:lnTo>
                    <a:pt x="99849" y="211842"/>
                  </a:lnTo>
                  <a:cubicBezTo>
                    <a:pt x="73367" y="211842"/>
                    <a:pt x="47970" y="201322"/>
                    <a:pt x="29245" y="182597"/>
                  </a:cubicBezTo>
                  <a:cubicBezTo>
                    <a:pt x="10520" y="163871"/>
                    <a:pt x="0" y="138474"/>
                    <a:pt x="0" y="111993"/>
                  </a:cubicBezTo>
                  <a:lnTo>
                    <a:pt x="0" y="99849"/>
                  </a:lnTo>
                  <a:cubicBezTo>
                    <a:pt x="0" y="73367"/>
                    <a:pt x="10520" y="47970"/>
                    <a:pt x="29245" y="29245"/>
                  </a:cubicBezTo>
                  <a:cubicBezTo>
                    <a:pt x="47970" y="10520"/>
                    <a:pt x="73367" y="0"/>
                    <a:pt x="99849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9F30374-7E1A-02CD-BE53-5E9CCB431B50}"/>
                </a:ext>
              </a:extLst>
            </p:cNvPr>
            <p:cNvSpPr txBox="1"/>
            <p:nvPr/>
          </p:nvSpPr>
          <p:spPr>
            <a:xfrm>
              <a:off x="0" y="-28575"/>
              <a:ext cx="1028128" cy="240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8171F9F7-D023-7595-6078-9A4B40FE8DDF}"/>
              </a:ext>
            </a:extLst>
          </p:cNvPr>
          <p:cNvSpPr/>
          <p:nvPr/>
        </p:nvSpPr>
        <p:spPr>
          <a:xfrm>
            <a:off x="3596101" y="3908480"/>
            <a:ext cx="533118" cy="492467"/>
          </a:xfrm>
          <a:custGeom>
            <a:avLst/>
            <a:gdLst/>
            <a:ahLst/>
            <a:cxnLst/>
            <a:rect l="l" t="t" r="r" b="b"/>
            <a:pathLst>
              <a:path w="533118" h="492467">
                <a:moveTo>
                  <a:pt x="0" y="0"/>
                </a:moveTo>
                <a:lnTo>
                  <a:pt x="533118" y="0"/>
                </a:lnTo>
                <a:lnTo>
                  <a:pt x="533118" y="492467"/>
                </a:lnTo>
                <a:lnTo>
                  <a:pt x="0" y="4924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FA5A7328-F388-8787-43BF-E91F24ED7231}"/>
              </a:ext>
            </a:extLst>
          </p:cNvPr>
          <p:cNvSpPr txBox="1"/>
          <p:nvPr/>
        </p:nvSpPr>
        <p:spPr>
          <a:xfrm>
            <a:off x="4129219" y="294396"/>
            <a:ext cx="195842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أَيُ رِيَاضة تُمَارِسُ؟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8C8396C8-C3C8-F5FE-3EE6-9E302C504ACA}"/>
              </a:ext>
            </a:extLst>
          </p:cNvPr>
          <p:cNvSpPr txBox="1"/>
          <p:nvPr/>
        </p:nvSpPr>
        <p:spPr>
          <a:xfrm>
            <a:off x="4129219" y="3920077"/>
            <a:ext cx="214788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أَيُ رِيَاضة تُمَارِسِين؟</a:t>
            </a:r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C4E51B2-4F43-727F-4650-D45CFBD7D91C}"/>
              </a:ext>
            </a:extLst>
          </p:cNvPr>
          <p:cNvGrpSpPr/>
          <p:nvPr/>
        </p:nvGrpSpPr>
        <p:grpSpPr>
          <a:xfrm>
            <a:off x="209910" y="155012"/>
            <a:ext cx="3038472" cy="711612"/>
            <a:chOff x="0" y="0"/>
            <a:chExt cx="1088920" cy="255026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B152493A-A702-53FB-7E2C-83462E47AA88}"/>
                </a:ext>
              </a:extLst>
            </p:cNvPr>
            <p:cNvSpPr/>
            <p:nvPr/>
          </p:nvSpPr>
          <p:spPr>
            <a:xfrm>
              <a:off x="0" y="0"/>
              <a:ext cx="1088920" cy="255026"/>
            </a:xfrm>
            <a:custGeom>
              <a:avLst/>
              <a:gdLst/>
              <a:ahLst/>
              <a:cxnLst/>
              <a:rect l="l" t="t" r="r" b="b"/>
              <a:pathLst>
                <a:path w="1088920" h="255026">
                  <a:moveTo>
                    <a:pt x="94275" y="0"/>
                  </a:moveTo>
                  <a:lnTo>
                    <a:pt x="994645" y="0"/>
                  </a:lnTo>
                  <a:cubicBezTo>
                    <a:pt x="1019649" y="0"/>
                    <a:pt x="1043628" y="9932"/>
                    <a:pt x="1061308" y="27612"/>
                  </a:cubicBezTo>
                  <a:cubicBezTo>
                    <a:pt x="1078988" y="45292"/>
                    <a:pt x="1088920" y="69271"/>
                    <a:pt x="1088920" y="94275"/>
                  </a:cubicBezTo>
                  <a:lnTo>
                    <a:pt x="1088920" y="160751"/>
                  </a:lnTo>
                  <a:cubicBezTo>
                    <a:pt x="1088920" y="185754"/>
                    <a:pt x="1078988" y="209733"/>
                    <a:pt x="1061308" y="227413"/>
                  </a:cubicBezTo>
                  <a:cubicBezTo>
                    <a:pt x="1043628" y="245093"/>
                    <a:pt x="1019649" y="255026"/>
                    <a:pt x="994645" y="255026"/>
                  </a:cubicBezTo>
                  <a:lnTo>
                    <a:pt x="94275" y="255026"/>
                  </a:lnTo>
                  <a:cubicBezTo>
                    <a:pt x="69271" y="255026"/>
                    <a:pt x="45292" y="245093"/>
                    <a:pt x="27612" y="227413"/>
                  </a:cubicBezTo>
                  <a:cubicBezTo>
                    <a:pt x="9932" y="209733"/>
                    <a:pt x="0" y="185754"/>
                    <a:pt x="0" y="160751"/>
                  </a:cubicBezTo>
                  <a:lnTo>
                    <a:pt x="0" y="94275"/>
                  </a:lnTo>
                  <a:cubicBezTo>
                    <a:pt x="0" y="69271"/>
                    <a:pt x="9932" y="45292"/>
                    <a:pt x="27612" y="27612"/>
                  </a:cubicBezTo>
                  <a:cubicBezTo>
                    <a:pt x="45292" y="9932"/>
                    <a:pt x="69271" y="0"/>
                    <a:pt x="9427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551C1507-415C-7222-526C-16DAEE5377B5}"/>
                </a:ext>
              </a:extLst>
            </p:cNvPr>
            <p:cNvSpPr txBox="1"/>
            <p:nvPr/>
          </p:nvSpPr>
          <p:spPr>
            <a:xfrm>
              <a:off x="0" y="-28575"/>
              <a:ext cx="1088920" cy="2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38" name="Group 38">
            <a:extLst>
              <a:ext uri="{FF2B5EF4-FFF2-40B4-BE49-F238E27FC236}">
                <a16:creationId xmlns:a16="http://schemas.microsoft.com/office/drawing/2014/main" id="{94496FE8-F341-E52C-5028-95C5D691DC99}"/>
              </a:ext>
            </a:extLst>
          </p:cNvPr>
          <p:cNvGrpSpPr/>
          <p:nvPr/>
        </p:nvGrpSpPr>
        <p:grpSpPr>
          <a:xfrm>
            <a:off x="209910" y="3865582"/>
            <a:ext cx="3038472" cy="663354"/>
            <a:chOff x="0" y="0"/>
            <a:chExt cx="1088920" cy="237731"/>
          </a:xfrm>
        </p:grpSpPr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DA523D2-868D-58CA-4E28-451DE6A47E02}"/>
                </a:ext>
              </a:extLst>
            </p:cNvPr>
            <p:cNvSpPr/>
            <p:nvPr/>
          </p:nvSpPr>
          <p:spPr>
            <a:xfrm>
              <a:off x="0" y="0"/>
              <a:ext cx="1088920" cy="237731"/>
            </a:xfrm>
            <a:custGeom>
              <a:avLst/>
              <a:gdLst/>
              <a:ahLst/>
              <a:cxnLst/>
              <a:rect l="l" t="t" r="r" b="b"/>
              <a:pathLst>
                <a:path w="1088920" h="237731">
                  <a:moveTo>
                    <a:pt x="94275" y="0"/>
                  </a:moveTo>
                  <a:lnTo>
                    <a:pt x="994645" y="0"/>
                  </a:lnTo>
                  <a:cubicBezTo>
                    <a:pt x="1019649" y="0"/>
                    <a:pt x="1043628" y="9932"/>
                    <a:pt x="1061308" y="27612"/>
                  </a:cubicBezTo>
                  <a:cubicBezTo>
                    <a:pt x="1078988" y="45292"/>
                    <a:pt x="1088920" y="69271"/>
                    <a:pt x="1088920" y="94275"/>
                  </a:cubicBezTo>
                  <a:lnTo>
                    <a:pt x="1088920" y="143456"/>
                  </a:lnTo>
                  <a:cubicBezTo>
                    <a:pt x="1088920" y="168459"/>
                    <a:pt x="1078988" y="192439"/>
                    <a:pt x="1061308" y="210119"/>
                  </a:cubicBezTo>
                  <a:cubicBezTo>
                    <a:pt x="1043628" y="227798"/>
                    <a:pt x="1019649" y="237731"/>
                    <a:pt x="994645" y="237731"/>
                  </a:cubicBezTo>
                  <a:lnTo>
                    <a:pt x="94275" y="237731"/>
                  </a:lnTo>
                  <a:cubicBezTo>
                    <a:pt x="69271" y="237731"/>
                    <a:pt x="45292" y="227798"/>
                    <a:pt x="27612" y="210119"/>
                  </a:cubicBezTo>
                  <a:cubicBezTo>
                    <a:pt x="9932" y="192439"/>
                    <a:pt x="0" y="168459"/>
                    <a:pt x="0" y="143456"/>
                  </a:cubicBezTo>
                  <a:lnTo>
                    <a:pt x="0" y="94275"/>
                  </a:lnTo>
                  <a:cubicBezTo>
                    <a:pt x="0" y="69271"/>
                    <a:pt x="9932" y="45292"/>
                    <a:pt x="27612" y="27612"/>
                  </a:cubicBezTo>
                  <a:cubicBezTo>
                    <a:pt x="45292" y="9932"/>
                    <a:pt x="69271" y="0"/>
                    <a:pt x="94275" y="0"/>
                  </a:cubicBezTo>
                  <a:close/>
                </a:path>
              </a:pathLst>
            </a:custGeom>
            <a:solidFill>
              <a:srgbClr val="FCDC3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232012F6-52A7-A182-61E4-87DACC61D196}"/>
                </a:ext>
              </a:extLst>
            </p:cNvPr>
            <p:cNvSpPr txBox="1"/>
            <p:nvPr/>
          </p:nvSpPr>
          <p:spPr>
            <a:xfrm>
              <a:off x="0" y="-28575"/>
              <a:ext cx="1088920" cy="2663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CA8952D5-DBBC-B77A-F258-AB066822BE73}"/>
              </a:ext>
            </a:extLst>
          </p:cNvPr>
          <p:cNvGraphicFramePr>
            <a:graphicFrameLocks noGrp="1"/>
          </p:cNvGraphicFramePr>
          <p:nvPr/>
        </p:nvGraphicFramePr>
        <p:xfrm>
          <a:off x="3518628" y="1135295"/>
          <a:ext cx="909514" cy="2479983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05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0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TextBox 42">
            <a:extLst>
              <a:ext uri="{FF2B5EF4-FFF2-40B4-BE49-F238E27FC236}">
                <a16:creationId xmlns:a16="http://schemas.microsoft.com/office/drawing/2014/main" id="{6A49B3AA-6B76-9740-AFA8-08E177DE0D20}"/>
              </a:ext>
            </a:extLst>
          </p:cNvPr>
          <p:cNvSpPr txBox="1"/>
          <p:nvPr/>
        </p:nvSpPr>
        <p:spPr>
          <a:xfrm>
            <a:off x="4051637" y="1218056"/>
            <a:ext cx="61579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كَرَاتِيه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EC49720F-8608-2405-887A-7D84121CA474}"/>
              </a:ext>
            </a:extLst>
          </p:cNvPr>
          <p:cNvSpPr txBox="1"/>
          <p:nvPr/>
        </p:nvSpPr>
        <p:spPr>
          <a:xfrm>
            <a:off x="3678971" y="5003456"/>
            <a:ext cx="136112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المَضْرَب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CFB8E23C-90F7-A06A-32F7-0D41EDB16E80}"/>
              </a:ext>
            </a:extLst>
          </p:cNvPr>
          <p:cNvSpPr txBox="1"/>
          <p:nvPr/>
        </p:nvSpPr>
        <p:spPr>
          <a:xfrm>
            <a:off x="4068068" y="2430271"/>
            <a:ext cx="55816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العَدْو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3FAC148C-6E1A-655C-BC70-F4150FBB1795}"/>
              </a:ext>
            </a:extLst>
          </p:cNvPr>
          <p:cNvSpPr txBox="1"/>
          <p:nvPr/>
        </p:nvSpPr>
        <p:spPr>
          <a:xfrm>
            <a:off x="5355108" y="2026557"/>
            <a:ext cx="73390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42D4BBA9-5743-7389-2CCC-67E26D46C898}"/>
              </a:ext>
            </a:extLst>
          </p:cNvPr>
          <p:cNvSpPr txBox="1"/>
          <p:nvPr/>
        </p:nvSpPr>
        <p:spPr>
          <a:xfrm>
            <a:off x="3654206" y="3107498"/>
            <a:ext cx="138588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الدَرَجَة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23F87770-9A2C-D5D1-5B61-2E5557C6AC61}"/>
              </a:ext>
            </a:extLst>
          </p:cNvPr>
          <p:cNvSpPr txBox="1"/>
          <p:nvPr/>
        </p:nvSpPr>
        <p:spPr>
          <a:xfrm>
            <a:off x="5355108" y="5671671"/>
            <a:ext cx="73390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أُمَارِسُ</a:t>
            </a:r>
          </a:p>
        </p:txBody>
      </p:sp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89598BA0-F453-46D8-14E7-F7C0D8DAA562}"/>
              </a:ext>
            </a:extLst>
          </p:cNvPr>
          <p:cNvGraphicFramePr>
            <a:graphicFrameLocks noGrp="1"/>
          </p:cNvGraphicFramePr>
          <p:nvPr/>
        </p:nvGraphicFramePr>
        <p:xfrm>
          <a:off x="3525881" y="4913474"/>
          <a:ext cx="909514" cy="2479983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05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0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3A0DCF18-24FA-4319-A670-20FA9C9F2312}"/>
              </a:ext>
            </a:extLst>
          </p:cNvPr>
          <p:cNvGraphicFramePr>
            <a:graphicFrameLocks noGrp="1"/>
          </p:cNvGraphicFramePr>
          <p:nvPr/>
        </p:nvGraphicFramePr>
        <p:xfrm>
          <a:off x="230597" y="1170381"/>
          <a:ext cx="909514" cy="2479983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05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0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" name="Table 50">
            <a:extLst>
              <a:ext uri="{FF2B5EF4-FFF2-40B4-BE49-F238E27FC236}">
                <a16:creationId xmlns:a16="http://schemas.microsoft.com/office/drawing/2014/main" id="{E54C8ABF-B62D-6FBC-22ED-C265E546D1DF}"/>
              </a:ext>
            </a:extLst>
          </p:cNvPr>
          <p:cNvGraphicFramePr>
            <a:graphicFrameLocks noGrp="1"/>
          </p:cNvGraphicFramePr>
          <p:nvPr/>
        </p:nvGraphicFramePr>
        <p:xfrm>
          <a:off x="196859" y="4913474"/>
          <a:ext cx="909514" cy="2479983"/>
        </p:xfrm>
        <a:graphic>
          <a:graphicData uri="http://schemas.openxmlformats.org/drawingml/2006/table">
            <a:tbl>
              <a:tblPr/>
              <a:tblGrid>
                <a:gridCol w="90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6105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70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586"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  <a:defRPr/>
                      </a:pPr>
                      <a:endParaRPr lang="en-US" sz="1100"/>
                    </a:p>
                  </a:txBody>
                  <a:tcPr marL="161925" marR="161925" marT="161925" marB="161925" anchor="ctr">
                    <a:lnL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" name="TextBox 51">
            <a:extLst>
              <a:ext uri="{FF2B5EF4-FFF2-40B4-BE49-F238E27FC236}">
                <a16:creationId xmlns:a16="http://schemas.microsoft.com/office/drawing/2014/main" id="{E5B3516E-8903-409A-59B5-883FCD743A3B}"/>
              </a:ext>
            </a:extLst>
          </p:cNvPr>
          <p:cNvSpPr txBox="1"/>
          <p:nvPr/>
        </p:nvSpPr>
        <p:spPr>
          <a:xfrm>
            <a:off x="3862660" y="1847976"/>
            <a:ext cx="9685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القَدَم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BC51017-3777-780E-701E-26967805EA95}"/>
              </a:ext>
            </a:extLst>
          </p:cNvPr>
          <p:cNvSpPr txBox="1"/>
          <p:nvPr/>
        </p:nvSpPr>
        <p:spPr>
          <a:xfrm>
            <a:off x="3813740" y="5633376"/>
            <a:ext cx="9685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كُرَةُ القَدَم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3CF15531-0DE6-6169-14AF-EFEC3CE1294E}"/>
              </a:ext>
            </a:extLst>
          </p:cNvPr>
          <p:cNvSpPr txBox="1"/>
          <p:nvPr/>
        </p:nvSpPr>
        <p:spPr>
          <a:xfrm>
            <a:off x="3627305" y="6215671"/>
            <a:ext cx="132052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رُكُوب الخَيْل</a:t>
            </a:r>
          </a:p>
        </p:txBody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62CECAB8-C64D-ED98-93F1-AED88DC5DB43}"/>
              </a:ext>
            </a:extLst>
          </p:cNvPr>
          <p:cNvSpPr txBox="1"/>
          <p:nvPr/>
        </p:nvSpPr>
        <p:spPr>
          <a:xfrm>
            <a:off x="3871009" y="6797966"/>
            <a:ext cx="85403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C44654C5-091A-F129-D5E1-E2D43EF879C5}"/>
              </a:ext>
            </a:extLst>
          </p:cNvPr>
          <p:cNvSpPr txBox="1"/>
          <p:nvPr/>
        </p:nvSpPr>
        <p:spPr>
          <a:xfrm>
            <a:off x="1471555" y="271718"/>
            <a:ext cx="51518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لمَاذَا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2AD1D3CC-CBE1-3826-3E45-C1E322BB257A}"/>
              </a:ext>
            </a:extLst>
          </p:cNvPr>
          <p:cNvSpPr txBox="1"/>
          <p:nvPr/>
        </p:nvSpPr>
        <p:spPr>
          <a:xfrm>
            <a:off x="690935" y="1385378"/>
            <a:ext cx="69365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مُمْتعَة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6E58108D-490E-6F03-DDCC-071E66AB6E76}"/>
              </a:ext>
            </a:extLst>
          </p:cNvPr>
          <p:cNvSpPr txBox="1"/>
          <p:nvPr/>
        </p:nvSpPr>
        <p:spPr>
          <a:xfrm>
            <a:off x="398501" y="2002541"/>
            <a:ext cx="134600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تُقَوِي الجَسْم</a:t>
            </a:r>
          </a:p>
        </p:txBody>
      </p:sp>
      <p:sp>
        <p:nvSpPr>
          <p:cNvPr id="58" name="TextBox 58">
            <a:extLst>
              <a:ext uri="{FF2B5EF4-FFF2-40B4-BE49-F238E27FC236}">
                <a16:creationId xmlns:a16="http://schemas.microsoft.com/office/drawing/2014/main" id="{45EF055A-7898-D280-C142-288AB09A989E}"/>
              </a:ext>
            </a:extLst>
          </p:cNvPr>
          <p:cNvSpPr txBox="1"/>
          <p:nvPr/>
        </p:nvSpPr>
        <p:spPr>
          <a:xfrm>
            <a:off x="175327" y="2479378"/>
            <a:ext cx="1669949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مُرِيح للعَقْل</a:t>
            </a:r>
          </a:p>
        </p:txBody>
      </p:sp>
      <p:sp>
        <p:nvSpPr>
          <p:cNvPr id="59" name="TextBox 59">
            <a:extLst>
              <a:ext uri="{FF2B5EF4-FFF2-40B4-BE49-F238E27FC236}">
                <a16:creationId xmlns:a16="http://schemas.microsoft.com/office/drawing/2014/main" id="{8407703D-5CD1-21E8-A8F3-A0266111133B}"/>
              </a:ext>
            </a:extLst>
          </p:cNvPr>
          <p:cNvSpPr txBox="1"/>
          <p:nvPr/>
        </p:nvSpPr>
        <p:spPr>
          <a:xfrm>
            <a:off x="473055" y="3190050"/>
            <a:ext cx="119689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80"/>
              </a:lnSpc>
            </a:pPr>
            <a:r>
              <a:rPr lang="ar-EG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صَحِيَة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CCB8BB68-328F-2AED-34CD-A07597BADEF6}"/>
              </a:ext>
            </a:extLst>
          </p:cNvPr>
          <p:cNvSpPr txBox="1"/>
          <p:nvPr/>
        </p:nvSpPr>
        <p:spPr>
          <a:xfrm>
            <a:off x="313626" y="5043285"/>
            <a:ext cx="144827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مُفِيدَة لِلْجِسم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6D97ADBA-09CC-5E13-74A9-24ED093D119B}"/>
              </a:ext>
            </a:extLst>
          </p:cNvPr>
          <p:cNvSpPr txBox="1"/>
          <p:nvPr/>
        </p:nvSpPr>
        <p:spPr>
          <a:xfrm>
            <a:off x="683791" y="5682731"/>
            <a:ext cx="70794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مُسَلِيَة</a:t>
            </a: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38630F25-039A-7145-2F42-15E9FF093CEF}"/>
              </a:ext>
            </a:extLst>
          </p:cNvPr>
          <p:cNvSpPr txBox="1"/>
          <p:nvPr/>
        </p:nvSpPr>
        <p:spPr>
          <a:xfrm>
            <a:off x="684844" y="6303126"/>
            <a:ext cx="65091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مُفِيدَةٌ</a:t>
            </a:r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4B27C396-2872-A52C-89B0-189F2CD990D3}"/>
              </a:ext>
            </a:extLst>
          </p:cNvPr>
          <p:cNvSpPr txBox="1"/>
          <p:nvPr/>
        </p:nvSpPr>
        <p:spPr>
          <a:xfrm>
            <a:off x="746478" y="6923521"/>
            <a:ext cx="52554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رَائِعَة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49346A0C-28E3-E434-2F4E-E6F76F827BBC}"/>
              </a:ext>
            </a:extLst>
          </p:cNvPr>
          <p:cNvSpPr txBox="1"/>
          <p:nvPr/>
        </p:nvSpPr>
        <p:spPr>
          <a:xfrm>
            <a:off x="1330093" y="4028536"/>
            <a:ext cx="51518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لمَاذَا</a:t>
            </a:r>
          </a:p>
        </p:txBody>
      </p:sp>
      <p:sp>
        <p:nvSpPr>
          <p:cNvPr id="65" name="TextBox 65">
            <a:extLst>
              <a:ext uri="{FF2B5EF4-FFF2-40B4-BE49-F238E27FC236}">
                <a16:creationId xmlns:a16="http://schemas.microsoft.com/office/drawing/2014/main" id="{8A457784-6D3C-4686-509D-787181C84DF8}"/>
              </a:ext>
            </a:extLst>
          </p:cNvPr>
          <p:cNvSpPr txBox="1"/>
          <p:nvPr/>
        </p:nvSpPr>
        <p:spPr>
          <a:xfrm>
            <a:off x="2289180" y="2095626"/>
            <a:ext cx="46065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لِأَنَهَا</a:t>
            </a:r>
          </a:p>
        </p:txBody>
      </p:sp>
      <p:sp>
        <p:nvSpPr>
          <p:cNvPr id="66" name="TextBox 66">
            <a:extLst>
              <a:ext uri="{FF2B5EF4-FFF2-40B4-BE49-F238E27FC236}">
                <a16:creationId xmlns:a16="http://schemas.microsoft.com/office/drawing/2014/main" id="{CC522BE2-3F27-2227-ACCA-466DA0FC9200}"/>
              </a:ext>
            </a:extLst>
          </p:cNvPr>
          <p:cNvSpPr txBox="1"/>
          <p:nvPr/>
        </p:nvSpPr>
        <p:spPr>
          <a:xfrm>
            <a:off x="2228482" y="5881026"/>
            <a:ext cx="46065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لِأَنَهَا</a:t>
            </a:r>
          </a:p>
        </p:txBody>
      </p:sp>
    </p:spTree>
    <p:extLst>
      <p:ext uri="{BB962C8B-B14F-4D97-AF65-F5344CB8AC3E}">
        <p14:creationId xmlns:p14="http://schemas.microsoft.com/office/powerpoint/2010/main" val="179649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32765" y="869637"/>
            <a:ext cx="4938858" cy="4202145"/>
          </a:xfrm>
          <a:custGeom>
            <a:avLst/>
            <a:gdLst/>
            <a:ahLst/>
            <a:cxnLst/>
            <a:rect l="l" t="t" r="r" b="b"/>
            <a:pathLst>
              <a:path w="4938858" h="4202145">
                <a:moveTo>
                  <a:pt x="4938858" y="0"/>
                </a:moveTo>
                <a:lnTo>
                  <a:pt x="0" y="0"/>
                </a:lnTo>
                <a:lnTo>
                  <a:pt x="0" y="4202146"/>
                </a:lnTo>
                <a:lnTo>
                  <a:pt x="4938858" y="4202146"/>
                </a:lnTo>
                <a:lnTo>
                  <a:pt x="49388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710676" y="2170647"/>
            <a:ext cx="3422089" cy="2446794"/>
          </a:xfrm>
          <a:custGeom>
            <a:avLst/>
            <a:gdLst/>
            <a:ahLst/>
            <a:cxnLst/>
            <a:rect l="l" t="t" r="r" b="b"/>
            <a:pathLst>
              <a:path w="3422089" h="2446794">
                <a:moveTo>
                  <a:pt x="3422089" y="0"/>
                </a:moveTo>
                <a:lnTo>
                  <a:pt x="0" y="0"/>
                </a:lnTo>
                <a:lnTo>
                  <a:pt x="0" y="2446794"/>
                </a:lnTo>
                <a:lnTo>
                  <a:pt x="3422089" y="2446794"/>
                </a:lnTo>
                <a:lnTo>
                  <a:pt x="34220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0537" y="422910"/>
            <a:ext cx="3375648" cy="1877704"/>
          </a:xfrm>
          <a:custGeom>
            <a:avLst/>
            <a:gdLst/>
            <a:ahLst/>
            <a:cxnLst/>
            <a:rect l="l" t="t" r="r" b="b"/>
            <a:pathLst>
              <a:path w="3375648" h="1877704">
                <a:moveTo>
                  <a:pt x="0" y="0"/>
                </a:moveTo>
                <a:lnTo>
                  <a:pt x="3375648" y="0"/>
                </a:lnTo>
                <a:lnTo>
                  <a:pt x="3375648" y="1877704"/>
                </a:lnTo>
                <a:lnTo>
                  <a:pt x="0" y="1877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973572" y="151734"/>
            <a:ext cx="2542707" cy="1881603"/>
          </a:xfrm>
          <a:custGeom>
            <a:avLst/>
            <a:gdLst/>
            <a:ahLst/>
            <a:cxnLst/>
            <a:rect l="l" t="t" r="r" b="b"/>
            <a:pathLst>
              <a:path w="2542707" h="1881603">
                <a:moveTo>
                  <a:pt x="0" y="0"/>
                </a:moveTo>
                <a:lnTo>
                  <a:pt x="2542707" y="0"/>
                </a:lnTo>
                <a:lnTo>
                  <a:pt x="2542707" y="1881603"/>
                </a:lnTo>
                <a:lnTo>
                  <a:pt x="0" y="188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756000" y="1172844"/>
            <a:ext cx="2260533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738094" y="1680109"/>
            <a:ext cx="2260533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>
            <a:off x="8114659" y="855350"/>
            <a:ext cx="2260533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V="1">
            <a:off x="8209255" y="1332061"/>
            <a:ext cx="2105420" cy="0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504143" y="2424428"/>
            <a:ext cx="4938858" cy="90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24"/>
              </a:lnSpc>
            </a:pPr>
            <a:r>
              <a:rPr lang="ar-EG" sz="258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هِوَايَتِي </a:t>
            </a:r>
          </a:p>
          <a:p>
            <a:pPr algn="ctr" rtl="1">
              <a:lnSpc>
                <a:spcPts val="3624"/>
              </a:lnSpc>
            </a:pPr>
            <a:r>
              <a:rPr lang="ar-EG" sz="258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المُفَضَلَة</a:t>
            </a:r>
          </a:p>
        </p:txBody>
      </p:sp>
      <p:sp>
        <p:nvSpPr>
          <p:cNvPr id="11" name="Freeform 11"/>
          <p:cNvSpPr/>
          <p:nvPr/>
        </p:nvSpPr>
        <p:spPr>
          <a:xfrm>
            <a:off x="8561572" y="2120213"/>
            <a:ext cx="1020102" cy="1839440"/>
          </a:xfrm>
          <a:custGeom>
            <a:avLst/>
            <a:gdLst/>
            <a:ahLst/>
            <a:cxnLst/>
            <a:rect l="l" t="t" r="r" b="b"/>
            <a:pathLst>
              <a:path w="1020102" h="1839440">
                <a:moveTo>
                  <a:pt x="0" y="0"/>
                </a:moveTo>
                <a:lnTo>
                  <a:pt x="1020103" y="0"/>
                </a:lnTo>
                <a:lnTo>
                  <a:pt x="1020103" y="1839441"/>
                </a:lnTo>
                <a:lnTo>
                  <a:pt x="0" y="18394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941437" y="5176558"/>
            <a:ext cx="8911306" cy="2016540"/>
            <a:chOff x="0" y="0"/>
            <a:chExt cx="3193611" cy="7226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93611" cy="722683"/>
            </a:xfrm>
            <a:custGeom>
              <a:avLst/>
              <a:gdLst/>
              <a:ahLst/>
              <a:cxnLst/>
              <a:rect l="l" t="t" r="r" b="b"/>
              <a:pathLst>
                <a:path w="3193611" h="722683">
                  <a:moveTo>
                    <a:pt x="32145" y="0"/>
                  </a:moveTo>
                  <a:lnTo>
                    <a:pt x="3161466" y="0"/>
                  </a:lnTo>
                  <a:cubicBezTo>
                    <a:pt x="3169991" y="0"/>
                    <a:pt x="3178167" y="3387"/>
                    <a:pt x="3184196" y="9415"/>
                  </a:cubicBezTo>
                  <a:cubicBezTo>
                    <a:pt x="3190224" y="15443"/>
                    <a:pt x="3193611" y="23619"/>
                    <a:pt x="3193611" y="32145"/>
                  </a:cubicBezTo>
                  <a:lnTo>
                    <a:pt x="3193611" y="690538"/>
                  </a:lnTo>
                  <a:cubicBezTo>
                    <a:pt x="3193611" y="699063"/>
                    <a:pt x="3190224" y="707239"/>
                    <a:pt x="3184196" y="713268"/>
                  </a:cubicBezTo>
                  <a:cubicBezTo>
                    <a:pt x="3178167" y="719296"/>
                    <a:pt x="3169991" y="722683"/>
                    <a:pt x="3161466" y="722683"/>
                  </a:cubicBezTo>
                  <a:lnTo>
                    <a:pt x="32145" y="722683"/>
                  </a:lnTo>
                  <a:cubicBezTo>
                    <a:pt x="23619" y="722683"/>
                    <a:pt x="15443" y="719296"/>
                    <a:pt x="9415" y="713268"/>
                  </a:cubicBezTo>
                  <a:cubicBezTo>
                    <a:pt x="3387" y="707239"/>
                    <a:pt x="0" y="699063"/>
                    <a:pt x="0" y="690538"/>
                  </a:cubicBezTo>
                  <a:lnTo>
                    <a:pt x="0" y="32145"/>
                  </a:lnTo>
                  <a:cubicBezTo>
                    <a:pt x="0" y="23619"/>
                    <a:pt x="3387" y="15443"/>
                    <a:pt x="9415" y="9415"/>
                  </a:cubicBezTo>
                  <a:cubicBezTo>
                    <a:pt x="15443" y="3387"/>
                    <a:pt x="23619" y="0"/>
                    <a:pt x="32145" y="0"/>
                  </a:cubicBezTo>
                  <a:close/>
                </a:path>
              </a:pathLst>
            </a:custGeom>
            <a:solidFill>
              <a:srgbClr val="FDE9D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193611" cy="75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356529" y="2807231"/>
            <a:ext cx="604786" cy="1209573"/>
          </a:xfrm>
          <a:custGeom>
            <a:avLst/>
            <a:gdLst/>
            <a:ahLst/>
            <a:cxnLst/>
            <a:rect l="l" t="t" r="r" b="b"/>
            <a:pathLst>
              <a:path w="604786" h="1209573">
                <a:moveTo>
                  <a:pt x="0" y="0"/>
                </a:moveTo>
                <a:lnTo>
                  <a:pt x="604786" y="0"/>
                </a:lnTo>
                <a:lnTo>
                  <a:pt x="604786" y="1209572"/>
                </a:lnTo>
                <a:lnTo>
                  <a:pt x="0" y="1209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4814561" y="3714711"/>
            <a:ext cx="713468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الرَسْمُ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50238" y="2750081"/>
            <a:ext cx="778206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القِرَاءَةُ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17415" y="1788395"/>
            <a:ext cx="772426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الكِتَابَةُ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97126" y="913614"/>
            <a:ext cx="973769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السِبَاحَة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04191" y="4537297"/>
            <a:ext cx="700751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الطَبْخُ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9022" y="2163979"/>
            <a:ext cx="1003151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مُمْتِع/ـة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5825" y="2849098"/>
            <a:ext cx="1129545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مُسِلٌ/يـة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9163" y="3526919"/>
            <a:ext cx="959126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مُرِيحٌ/ـة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4767" y="4161713"/>
            <a:ext cx="727918" cy="432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511"/>
              </a:lnSpc>
            </a:pPr>
            <a:r>
              <a:rPr lang="ar-EG" sz="250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جَيِدَ/ة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81093" y="127431"/>
            <a:ext cx="4447699" cy="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76"/>
              </a:lnSpc>
            </a:pPr>
            <a:r>
              <a:rPr lang="ar-EG" sz="31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مَا  </a:t>
            </a:r>
            <a:r>
              <a:rPr lang="ar-EG" sz="3126">
                <a:solidFill>
                  <a:srgbClr val="F792A9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هِوَيَتُكِ/</a:t>
            </a:r>
            <a:r>
              <a:rPr lang="ar-EG" sz="3126">
                <a:solidFill>
                  <a:srgbClr val="14A0FF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هِوَيِتُكَ</a:t>
            </a:r>
            <a:r>
              <a:rPr lang="ar-EG" sz="312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 المُفَضَلَة؟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3079" y="5814733"/>
            <a:ext cx="832866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480"/>
              </a:lnSpc>
            </a:pPr>
            <a:r>
              <a:rPr lang="ar-EG" sz="3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هِوَايَتِي المُفَضَلَة  الرَسْم لِأَنَهُ مُسَل وَ مُرِيح للعَقْل.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23800" y="2163979"/>
            <a:ext cx="808261" cy="482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1"/>
              </a:lnSpc>
            </a:pPr>
            <a:r>
              <a:rPr lang="ar-EG" sz="279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rtl/>
              </a:rPr>
              <a:t>لِمَاذَا؟</a:t>
            </a:r>
          </a:p>
        </p:txBody>
      </p:sp>
      <p:sp>
        <p:nvSpPr>
          <p:cNvPr id="28" name="Freeform 28"/>
          <p:cNvSpPr/>
          <p:nvPr/>
        </p:nvSpPr>
        <p:spPr>
          <a:xfrm flipH="1">
            <a:off x="2751743" y="2807231"/>
            <a:ext cx="604786" cy="1209573"/>
          </a:xfrm>
          <a:custGeom>
            <a:avLst/>
            <a:gdLst/>
            <a:ahLst/>
            <a:cxnLst/>
            <a:rect l="l" t="t" r="r" b="b"/>
            <a:pathLst>
              <a:path w="604786" h="1209573">
                <a:moveTo>
                  <a:pt x="604786" y="0"/>
                </a:moveTo>
                <a:lnTo>
                  <a:pt x="0" y="0"/>
                </a:lnTo>
                <a:lnTo>
                  <a:pt x="0" y="1209572"/>
                </a:lnTo>
                <a:lnTo>
                  <a:pt x="604786" y="1209572"/>
                </a:lnTo>
                <a:lnTo>
                  <a:pt x="60478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2589685" y="3137977"/>
            <a:ext cx="966500" cy="44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24"/>
              </a:lnSpc>
            </a:pPr>
            <a:r>
              <a:rPr lang="ar-EG" sz="258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لأنَهَا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166265" y="3160396"/>
            <a:ext cx="966500" cy="44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24"/>
              </a:lnSpc>
            </a:pPr>
            <a:r>
              <a:rPr lang="ar-EG" sz="258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لأنَهُ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1898</Words>
  <Application>Microsoft Office PowerPoint</Application>
  <PresentationFormat>Custom</PresentationFormat>
  <Paragraphs>1089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Hobbies الهِوَايَات</dc:title>
  <cp:lastModifiedBy>Seloua Izeboudjene</cp:lastModifiedBy>
  <cp:revision>1</cp:revision>
  <dcterms:created xsi:type="dcterms:W3CDTF">2006-08-16T00:00:00Z</dcterms:created>
  <dcterms:modified xsi:type="dcterms:W3CDTF">2025-05-06T17:42:52Z</dcterms:modified>
  <dc:identifier>DAGaVSY3trA</dc:identifier>
</cp:coreProperties>
</file>