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8" r:id="rId3"/>
    <p:sldId id="257" r:id="rId4"/>
    <p:sldId id="265" r:id="rId5"/>
    <p:sldId id="266" r:id="rId6"/>
    <p:sldId id="267" r:id="rId7"/>
    <p:sldId id="268" r:id="rId8"/>
    <p:sldId id="270" r:id="rId9"/>
    <p:sldId id="269" r:id="rId10"/>
    <p:sldId id="261" r:id="rId11"/>
    <p:sldId id="271" r:id="rId12"/>
    <p:sldId id="274" r:id="rId13"/>
    <p:sldId id="272" r:id="rId14"/>
    <p:sldId id="275" r:id="rId15"/>
    <p:sldId id="273" r:id="rId16"/>
    <p:sldId id="276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B953A3-6693-4228-9383-C35C9484C1C7}" v="40" dt="2023-08-12T04:47:16.0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loua Izeboudjene" userId="779f36cc-4099-4c1c-bf6a-b11816f798c5" providerId="ADAL" clId="{89ECE024-1D56-4203-A8BB-4142E03D44BA}"/>
    <pc:docChg chg="custSel modSld">
      <pc:chgData name="Seloua Izeboudjene" userId="779f36cc-4099-4c1c-bf6a-b11816f798c5" providerId="ADAL" clId="{89ECE024-1D56-4203-A8BB-4142E03D44BA}" dt="2022-07-04T09:22:58.789" v="66" actId="1076"/>
      <pc:docMkLst>
        <pc:docMk/>
      </pc:docMkLst>
      <pc:sldChg chg="addSp delSp modSp mod setBg">
        <pc:chgData name="Seloua Izeboudjene" userId="779f36cc-4099-4c1c-bf6a-b11816f798c5" providerId="ADAL" clId="{89ECE024-1D56-4203-A8BB-4142E03D44BA}" dt="2022-07-04T09:22:58.789" v="66" actId="1076"/>
        <pc:sldMkLst>
          <pc:docMk/>
          <pc:sldMk cId="795562002" sldId="257"/>
        </pc:sldMkLst>
        <pc:spChg chg="del">
          <ac:chgData name="Seloua Izeboudjene" userId="779f36cc-4099-4c1c-bf6a-b11816f798c5" providerId="ADAL" clId="{89ECE024-1D56-4203-A8BB-4142E03D44BA}" dt="2022-07-04T09:22:19.539" v="58" actId="26606"/>
          <ac:spMkLst>
            <pc:docMk/>
            <pc:sldMk cId="795562002" sldId="257"/>
            <ac:spMk id="2" creationId="{7CCE3268-97C4-AE00-4F97-B5F86BB83F26}"/>
          </ac:spMkLst>
        </pc:spChg>
        <pc:spChg chg="del mod">
          <ac:chgData name="Seloua Izeboudjene" userId="779f36cc-4099-4c1c-bf6a-b11816f798c5" providerId="ADAL" clId="{89ECE024-1D56-4203-A8BB-4142E03D44BA}" dt="2022-07-04T09:22:19.539" v="58" actId="26606"/>
          <ac:spMkLst>
            <pc:docMk/>
            <pc:sldMk cId="795562002" sldId="257"/>
            <ac:spMk id="3" creationId="{9E031DC6-CEED-1765-55A1-1A7328578315}"/>
          </ac:spMkLst>
        </pc:spChg>
        <pc:spChg chg="add mod">
          <ac:chgData name="Seloua Izeboudjene" userId="779f36cc-4099-4c1c-bf6a-b11816f798c5" providerId="ADAL" clId="{89ECE024-1D56-4203-A8BB-4142E03D44BA}" dt="2022-07-04T09:22:58.789" v="66" actId="1076"/>
          <ac:spMkLst>
            <pc:docMk/>
            <pc:sldMk cId="795562002" sldId="257"/>
            <ac:spMk id="8" creationId="{58F5F4B2-CB33-6A71-4057-2607F56ADFF8}"/>
          </ac:spMkLst>
        </pc:spChg>
        <pc:spChg chg="add">
          <ac:chgData name="Seloua Izeboudjene" userId="779f36cc-4099-4c1c-bf6a-b11816f798c5" providerId="ADAL" clId="{89ECE024-1D56-4203-A8BB-4142E03D44BA}" dt="2022-07-04T09:22:19.539" v="58" actId="26606"/>
          <ac:spMkLst>
            <pc:docMk/>
            <pc:sldMk cId="795562002" sldId="257"/>
            <ac:spMk id="10" creationId="{42A4FC2C-047E-45A5-965D-8E1E3BF09BC6}"/>
          </ac:spMkLst>
        </pc:spChg>
        <pc:picChg chg="add mod">
          <ac:chgData name="Seloua Izeboudjene" userId="779f36cc-4099-4c1c-bf6a-b11816f798c5" providerId="ADAL" clId="{89ECE024-1D56-4203-A8BB-4142E03D44BA}" dt="2022-07-04T09:22:19.539" v="58" actId="26606"/>
          <ac:picMkLst>
            <pc:docMk/>
            <pc:sldMk cId="795562002" sldId="257"/>
            <ac:picMk id="5" creationId="{11A16D94-5671-12D4-A4DE-9B8349D9792C}"/>
          </ac:picMkLst>
        </pc:picChg>
      </pc:sldChg>
      <pc:sldChg chg="modSp mod">
        <pc:chgData name="Seloua Izeboudjene" userId="779f36cc-4099-4c1c-bf6a-b11816f798c5" providerId="ADAL" clId="{89ECE024-1D56-4203-A8BB-4142E03D44BA}" dt="2022-06-29T08:26:39.101" v="51" actId="20577"/>
        <pc:sldMkLst>
          <pc:docMk/>
          <pc:sldMk cId="733185426" sldId="261"/>
        </pc:sldMkLst>
        <pc:spChg chg="mod">
          <ac:chgData name="Seloua Izeboudjene" userId="779f36cc-4099-4c1c-bf6a-b11816f798c5" providerId="ADAL" clId="{89ECE024-1D56-4203-A8BB-4142E03D44BA}" dt="2022-06-29T08:26:39.101" v="51" actId="20577"/>
          <ac:spMkLst>
            <pc:docMk/>
            <pc:sldMk cId="733185426" sldId="261"/>
            <ac:spMk id="3" creationId="{21F9C146-D306-4CF5-6FEE-D0DF6B223E82}"/>
          </ac:spMkLst>
        </pc:spChg>
      </pc:sldChg>
      <pc:sldChg chg="modSp mod">
        <pc:chgData name="Seloua Izeboudjene" userId="779f36cc-4099-4c1c-bf6a-b11816f798c5" providerId="ADAL" clId="{89ECE024-1D56-4203-A8BB-4142E03D44BA}" dt="2022-06-29T08:26:16.376" v="41" actId="20577"/>
        <pc:sldMkLst>
          <pc:docMk/>
          <pc:sldMk cId="1762805207" sldId="262"/>
        </pc:sldMkLst>
        <pc:spChg chg="mod">
          <ac:chgData name="Seloua Izeboudjene" userId="779f36cc-4099-4c1c-bf6a-b11816f798c5" providerId="ADAL" clId="{89ECE024-1D56-4203-A8BB-4142E03D44BA}" dt="2022-06-29T08:26:16.376" v="41" actId="20577"/>
          <ac:spMkLst>
            <pc:docMk/>
            <pc:sldMk cId="1762805207" sldId="262"/>
            <ac:spMk id="3" creationId="{21F9C146-D306-4CF5-6FEE-D0DF6B223E82}"/>
          </ac:spMkLst>
        </pc:spChg>
      </pc:sldChg>
      <pc:sldChg chg="modSp mod">
        <pc:chgData name="Seloua Izeboudjene" userId="779f36cc-4099-4c1c-bf6a-b11816f798c5" providerId="ADAL" clId="{89ECE024-1D56-4203-A8BB-4142E03D44BA}" dt="2022-06-29T08:25:53.185" v="31" actId="20577"/>
        <pc:sldMkLst>
          <pc:docMk/>
          <pc:sldMk cId="2594808766" sldId="263"/>
        </pc:sldMkLst>
        <pc:spChg chg="mod">
          <ac:chgData name="Seloua Izeboudjene" userId="779f36cc-4099-4c1c-bf6a-b11816f798c5" providerId="ADAL" clId="{89ECE024-1D56-4203-A8BB-4142E03D44BA}" dt="2022-06-29T08:25:53.185" v="31" actId="20577"/>
          <ac:spMkLst>
            <pc:docMk/>
            <pc:sldMk cId="2594808766" sldId="263"/>
            <ac:spMk id="3" creationId="{21F9C146-D306-4CF5-6FEE-D0DF6B223E82}"/>
          </ac:spMkLst>
        </pc:spChg>
      </pc:sldChg>
      <pc:sldChg chg="modSp mod">
        <pc:chgData name="Seloua Izeboudjene" userId="779f36cc-4099-4c1c-bf6a-b11816f798c5" providerId="ADAL" clId="{89ECE024-1D56-4203-A8BB-4142E03D44BA}" dt="2022-06-29T08:23:37.303" v="3" actId="20577"/>
        <pc:sldMkLst>
          <pc:docMk/>
          <pc:sldMk cId="529607685" sldId="264"/>
        </pc:sldMkLst>
        <pc:spChg chg="mod">
          <ac:chgData name="Seloua Izeboudjene" userId="779f36cc-4099-4c1c-bf6a-b11816f798c5" providerId="ADAL" clId="{89ECE024-1D56-4203-A8BB-4142E03D44BA}" dt="2022-06-29T08:23:37.303" v="3" actId="20577"/>
          <ac:spMkLst>
            <pc:docMk/>
            <pc:sldMk cId="529607685" sldId="264"/>
            <ac:spMk id="3" creationId="{21F9C146-D306-4CF5-6FEE-D0DF6B223E82}"/>
          </ac:spMkLst>
        </pc:spChg>
      </pc:sldChg>
    </pc:docChg>
  </pc:docChgLst>
  <pc:docChgLst>
    <pc:chgData name="Seloua Izeboudjene" userId="779f36cc-4099-4c1c-bf6a-b11816f798c5" providerId="ADAL" clId="{B7B953A3-6693-4228-9383-C35C9484C1C7}"/>
    <pc:docChg chg="custSel addSld delSld modSld">
      <pc:chgData name="Seloua Izeboudjene" userId="779f36cc-4099-4c1c-bf6a-b11816f798c5" providerId="ADAL" clId="{B7B953A3-6693-4228-9383-C35C9484C1C7}" dt="2023-08-12T04:48:51.258" v="301" actId="47"/>
      <pc:docMkLst>
        <pc:docMk/>
      </pc:docMkLst>
      <pc:sldChg chg="modSp del mod">
        <pc:chgData name="Seloua Izeboudjene" userId="779f36cc-4099-4c1c-bf6a-b11816f798c5" providerId="ADAL" clId="{B7B953A3-6693-4228-9383-C35C9484C1C7}" dt="2023-08-12T04:48:51.258" v="301" actId="47"/>
        <pc:sldMkLst>
          <pc:docMk/>
          <pc:sldMk cId="282056917" sldId="256"/>
        </pc:sldMkLst>
        <pc:spChg chg="mod">
          <ac:chgData name="Seloua Izeboudjene" userId="779f36cc-4099-4c1c-bf6a-b11816f798c5" providerId="ADAL" clId="{B7B953A3-6693-4228-9383-C35C9484C1C7}" dt="2023-08-12T04:45:02.906" v="125" actId="20577"/>
          <ac:spMkLst>
            <pc:docMk/>
            <pc:sldMk cId="282056917" sldId="256"/>
            <ac:spMk id="2" creationId="{0655DDBB-7D3A-761A-21D3-0C1F4F6EA95C}"/>
          </ac:spMkLst>
        </pc:spChg>
        <pc:spChg chg="mod">
          <ac:chgData name="Seloua Izeboudjene" userId="779f36cc-4099-4c1c-bf6a-b11816f798c5" providerId="ADAL" clId="{B7B953A3-6693-4228-9383-C35C9484C1C7}" dt="2023-08-12T04:45:14.891" v="145" actId="20577"/>
          <ac:spMkLst>
            <pc:docMk/>
            <pc:sldMk cId="282056917" sldId="256"/>
            <ac:spMk id="3" creationId="{4F2A7693-88C8-F5E1-EA32-EDB9D58E6218}"/>
          </ac:spMkLst>
        </pc:spChg>
      </pc:sldChg>
      <pc:sldChg chg="del">
        <pc:chgData name="Seloua Izeboudjene" userId="779f36cc-4099-4c1c-bf6a-b11816f798c5" providerId="ADAL" clId="{B7B953A3-6693-4228-9383-C35C9484C1C7}" dt="2023-08-12T04:36:55.169" v="23" actId="47"/>
        <pc:sldMkLst>
          <pc:docMk/>
          <pc:sldMk cId="1762805207" sldId="262"/>
        </pc:sldMkLst>
      </pc:sldChg>
      <pc:sldChg chg="del">
        <pc:chgData name="Seloua Izeboudjene" userId="779f36cc-4099-4c1c-bf6a-b11816f798c5" providerId="ADAL" clId="{B7B953A3-6693-4228-9383-C35C9484C1C7}" dt="2023-08-12T04:37:20.709" v="26" actId="47"/>
        <pc:sldMkLst>
          <pc:docMk/>
          <pc:sldMk cId="2594808766" sldId="263"/>
        </pc:sldMkLst>
      </pc:sldChg>
      <pc:sldChg chg="del">
        <pc:chgData name="Seloua Izeboudjene" userId="779f36cc-4099-4c1c-bf6a-b11816f798c5" providerId="ADAL" clId="{B7B953A3-6693-4228-9383-C35C9484C1C7}" dt="2023-08-12T04:37:56.027" v="29" actId="47"/>
        <pc:sldMkLst>
          <pc:docMk/>
          <pc:sldMk cId="529607685" sldId="264"/>
        </pc:sldMkLst>
      </pc:sldChg>
      <pc:sldChg chg="addSp modSp">
        <pc:chgData name="Seloua Izeboudjene" userId="779f36cc-4099-4c1c-bf6a-b11816f798c5" providerId="ADAL" clId="{B7B953A3-6693-4228-9383-C35C9484C1C7}" dt="2023-08-12T04:30:14.953" v="1"/>
        <pc:sldMkLst>
          <pc:docMk/>
          <pc:sldMk cId="2833232055" sldId="271"/>
        </pc:sldMkLst>
        <pc:spChg chg="add mod">
          <ac:chgData name="Seloua Izeboudjene" userId="779f36cc-4099-4c1c-bf6a-b11816f798c5" providerId="ADAL" clId="{B7B953A3-6693-4228-9383-C35C9484C1C7}" dt="2023-08-12T04:30:06.526" v="0"/>
          <ac:spMkLst>
            <pc:docMk/>
            <pc:sldMk cId="2833232055" sldId="271"/>
            <ac:spMk id="2" creationId="{793DBE7D-346E-DB63-967F-C297EB8616D9}"/>
          </ac:spMkLst>
        </pc:spChg>
        <pc:spChg chg="add mod">
          <ac:chgData name="Seloua Izeboudjene" userId="779f36cc-4099-4c1c-bf6a-b11816f798c5" providerId="ADAL" clId="{B7B953A3-6693-4228-9383-C35C9484C1C7}" dt="2023-08-12T04:30:14.953" v="1"/>
          <ac:spMkLst>
            <pc:docMk/>
            <pc:sldMk cId="2833232055" sldId="271"/>
            <ac:spMk id="3" creationId="{2FE83C77-F829-D938-25F9-8D528B1440A7}"/>
          </ac:spMkLst>
        </pc:spChg>
      </pc:sldChg>
      <pc:sldChg chg="addSp delSp modSp add mod">
        <pc:chgData name="Seloua Izeboudjene" userId="779f36cc-4099-4c1c-bf6a-b11816f798c5" providerId="ADAL" clId="{B7B953A3-6693-4228-9383-C35C9484C1C7}" dt="2023-08-12T04:33:34.527" v="11" actId="1076"/>
        <pc:sldMkLst>
          <pc:docMk/>
          <pc:sldMk cId="1571563455" sldId="272"/>
        </pc:sldMkLst>
        <pc:spChg chg="mod">
          <ac:chgData name="Seloua Izeboudjene" userId="779f36cc-4099-4c1c-bf6a-b11816f798c5" providerId="ADAL" clId="{B7B953A3-6693-4228-9383-C35C9484C1C7}" dt="2023-08-12T04:33:33.018" v="10" actId="1076"/>
          <ac:spMkLst>
            <pc:docMk/>
            <pc:sldMk cId="1571563455" sldId="272"/>
            <ac:spMk id="3" creationId="{2FE83C77-F829-D938-25F9-8D528B1440A7}"/>
          </ac:spMkLst>
        </pc:spChg>
        <pc:picChg chg="add mod">
          <ac:chgData name="Seloua Izeboudjene" userId="779f36cc-4099-4c1c-bf6a-b11816f798c5" providerId="ADAL" clId="{B7B953A3-6693-4228-9383-C35C9484C1C7}" dt="2023-08-12T04:33:34.527" v="11" actId="1076"/>
          <ac:picMkLst>
            <pc:docMk/>
            <pc:sldMk cId="1571563455" sldId="272"/>
            <ac:picMk id="1026" creationId="{844056E5-BA7B-5540-F832-4DF28CFA5866}"/>
          </ac:picMkLst>
        </pc:picChg>
        <pc:picChg chg="del">
          <ac:chgData name="Seloua Izeboudjene" userId="779f36cc-4099-4c1c-bf6a-b11816f798c5" providerId="ADAL" clId="{B7B953A3-6693-4228-9383-C35C9484C1C7}" dt="2023-08-12T04:30:40.720" v="3" actId="478"/>
          <ac:picMkLst>
            <pc:docMk/>
            <pc:sldMk cId="1571563455" sldId="272"/>
            <ac:picMk id="3078" creationId="{22CDB064-6041-1728-395F-285B786794AB}"/>
          </ac:picMkLst>
        </pc:picChg>
      </pc:sldChg>
      <pc:sldChg chg="addSp delSp modSp add mod">
        <pc:chgData name="Seloua Izeboudjene" userId="779f36cc-4099-4c1c-bf6a-b11816f798c5" providerId="ADAL" clId="{B7B953A3-6693-4228-9383-C35C9484C1C7}" dt="2023-08-12T04:35:49.198" v="19" actId="1076"/>
        <pc:sldMkLst>
          <pc:docMk/>
          <pc:sldMk cId="633505726" sldId="273"/>
        </pc:sldMkLst>
        <pc:spChg chg="mod">
          <ac:chgData name="Seloua Izeboudjene" userId="779f36cc-4099-4c1c-bf6a-b11816f798c5" providerId="ADAL" clId="{B7B953A3-6693-4228-9383-C35C9484C1C7}" dt="2023-08-12T04:35:46.427" v="18" actId="1076"/>
          <ac:spMkLst>
            <pc:docMk/>
            <pc:sldMk cId="633505726" sldId="273"/>
            <ac:spMk id="3" creationId="{2FE83C77-F829-D938-25F9-8D528B1440A7}"/>
          </ac:spMkLst>
        </pc:spChg>
        <pc:picChg chg="mod">
          <ac:chgData name="Seloua Izeboudjene" userId="779f36cc-4099-4c1c-bf6a-b11816f798c5" providerId="ADAL" clId="{B7B953A3-6693-4228-9383-C35C9484C1C7}" dt="2023-08-12T04:35:33.243" v="15" actId="14100"/>
          <ac:picMkLst>
            <pc:docMk/>
            <pc:sldMk cId="633505726" sldId="273"/>
            <ac:picMk id="5" creationId="{24BF3E1E-7091-1DDE-B5B9-23CC77630CF7}"/>
          </ac:picMkLst>
        </pc:picChg>
        <pc:picChg chg="del">
          <ac:chgData name="Seloua Izeboudjene" userId="779f36cc-4099-4c1c-bf6a-b11816f798c5" providerId="ADAL" clId="{B7B953A3-6693-4228-9383-C35C9484C1C7}" dt="2023-08-12T04:34:03.435" v="13" actId="478"/>
          <ac:picMkLst>
            <pc:docMk/>
            <pc:sldMk cId="633505726" sldId="273"/>
            <ac:picMk id="1026" creationId="{844056E5-BA7B-5540-F832-4DF28CFA5866}"/>
          </ac:picMkLst>
        </pc:picChg>
        <pc:picChg chg="add mod">
          <ac:chgData name="Seloua Izeboudjene" userId="779f36cc-4099-4c1c-bf6a-b11816f798c5" providerId="ADAL" clId="{B7B953A3-6693-4228-9383-C35C9484C1C7}" dt="2023-08-12T04:35:49.198" v="19" actId="1076"/>
          <ac:picMkLst>
            <pc:docMk/>
            <pc:sldMk cId="633505726" sldId="273"/>
            <ac:picMk id="2050" creationId="{729EBD31-13EF-2F34-EB23-32D762389225}"/>
          </ac:picMkLst>
        </pc:picChg>
      </pc:sldChg>
      <pc:sldChg chg="delSp modSp add mod setBg delDesignElem">
        <pc:chgData name="Seloua Izeboudjene" userId="779f36cc-4099-4c1c-bf6a-b11816f798c5" providerId="ADAL" clId="{B7B953A3-6693-4228-9383-C35C9484C1C7}" dt="2023-08-12T04:36:36.033" v="22"/>
        <pc:sldMkLst>
          <pc:docMk/>
          <pc:sldMk cId="405292768" sldId="274"/>
        </pc:sldMkLst>
        <pc:spChg chg="mod">
          <ac:chgData name="Seloua Izeboudjene" userId="779f36cc-4099-4c1c-bf6a-b11816f798c5" providerId="ADAL" clId="{B7B953A3-6693-4228-9383-C35C9484C1C7}" dt="2023-08-12T04:36:36.033" v="22"/>
          <ac:spMkLst>
            <pc:docMk/>
            <pc:sldMk cId="405292768" sldId="274"/>
            <ac:spMk id="3" creationId="{21F9C146-D306-4CF5-6FEE-D0DF6B223E82}"/>
          </ac:spMkLst>
        </pc:spChg>
        <pc:spChg chg="del">
          <ac:chgData name="Seloua Izeboudjene" userId="779f36cc-4099-4c1c-bf6a-b11816f798c5" providerId="ADAL" clId="{B7B953A3-6693-4228-9383-C35C9484C1C7}" dt="2023-08-12T04:36:22.929" v="21"/>
          <ac:spMkLst>
            <pc:docMk/>
            <pc:sldMk cId="405292768" sldId="274"/>
            <ac:spMk id="14" creationId="{04C21BAE-6866-4C7A-A7EC-C1B2E572D5BE}"/>
          </ac:spMkLst>
        </pc:spChg>
        <pc:spChg chg="del">
          <ac:chgData name="Seloua Izeboudjene" userId="779f36cc-4099-4c1c-bf6a-b11816f798c5" providerId="ADAL" clId="{B7B953A3-6693-4228-9383-C35C9484C1C7}" dt="2023-08-12T04:36:22.929" v="21"/>
          <ac:spMkLst>
            <pc:docMk/>
            <pc:sldMk cId="405292768" sldId="274"/>
            <ac:spMk id="16" creationId="{7E7D0C94-08B4-48AE-8813-CC4D60294F42}"/>
          </ac:spMkLst>
        </pc:spChg>
        <pc:spChg chg="del">
          <ac:chgData name="Seloua Izeboudjene" userId="779f36cc-4099-4c1c-bf6a-b11816f798c5" providerId="ADAL" clId="{B7B953A3-6693-4228-9383-C35C9484C1C7}" dt="2023-08-12T04:36:22.929" v="21"/>
          <ac:spMkLst>
            <pc:docMk/>
            <pc:sldMk cId="405292768" sldId="274"/>
            <ac:spMk id="18" creationId="{F0C518C2-0AA4-470C-87B9-9CBF428FBA25}"/>
          </ac:spMkLst>
        </pc:spChg>
      </pc:sldChg>
      <pc:sldChg chg="modSp add mod">
        <pc:chgData name="Seloua Izeboudjene" userId="779f36cc-4099-4c1c-bf6a-b11816f798c5" providerId="ADAL" clId="{B7B953A3-6693-4228-9383-C35C9484C1C7}" dt="2023-08-12T04:37:13.376" v="25"/>
        <pc:sldMkLst>
          <pc:docMk/>
          <pc:sldMk cId="886704190" sldId="275"/>
        </pc:sldMkLst>
        <pc:spChg chg="mod">
          <ac:chgData name="Seloua Izeboudjene" userId="779f36cc-4099-4c1c-bf6a-b11816f798c5" providerId="ADAL" clId="{B7B953A3-6693-4228-9383-C35C9484C1C7}" dt="2023-08-12T04:37:13.376" v="25"/>
          <ac:spMkLst>
            <pc:docMk/>
            <pc:sldMk cId="886704190" sldId="275"/>
            <ac:spMk id="3" creationId="{21F9C146-D306-4CF5-6FEE-D0DF6B223E82}"/>
          </ac:spMkLst>
        </pc:spChg>
      </pc:sldChg>
      <pc:sldChg chg="modSp add mod">
        <pc:chgData name="Seloua Izeboudjene" userId="779f36cc-4099-4c1c-bf6a-b11816f798c5" providerId="ADAL" clId="{B7B953A3-6693-4228-9383-C35C9484C1C7}" dt="2023-08-12T04:37:38.881" v="28"/>
        <pc:sldMkLst>
          <pc:docMk/>
          <pc:sldMk cId="1328664267" sldId="276"/>
        </pc:sldMkLst>
        <pc:spChg chg="mod">
          <ac:chgData name="Seloua Izeboudjene" userId="779f36cc-4099-4c1c-bf6a-b11816f798c5" providerId="ADAL" clId="{B7B953A3-6693-4228-9383-C35C9484C1C7}" dt="2023-08-12T04:37:38.881" v="28"/>
          <ac:spMkLst>
            <pc:docMk/>
            <pc:sldMk cId="1328664267" sldId="276"/>
            <ac:spMk id="3" creationId="{21F9C146-D306-4CF5-6FEE-D0DF6B223E82}"/>
          </ac:spMkLst>
        </pc:spChg>
      </pc:sldChg>
      <pc:sldChg chg="addSp delSp modSp new mod setBg">
        <pc:chgData name="Seloua Izeboudjene" userId="779f36cc-4099-4c1c-bf6a-b11816f798c5" providerId="ADAL" clId="{B7B953A3-6693-4228-9383-C35C9484C1C7}" dt="2023-08-12T04:42:29.338" v="48" actId="1076"/>
        <pc:sldMkLst>
          <pc:docMk/>
          <pc:sldMk cId="1975955827" sldId="277"/>
        </pc:sldMkLst>
        <pc:spChg chg="del">
          <ac:chgData name="Seloua Izeboudjene" userId="779f36cc-4099-4c1c-bf6a-b11816f798c5" providerId="ADAL" clId="{B7B953A3-6693-4228-9383-C35C9484C1C7}" dt="2023-08-12T04:40:00.010" v="35" actId="26606"/>
          <ac:spMkLst>
            <pc:docMk/>
            <pc:sldMk cId="1975955827" sldId="277"/>
            <ac:spMk id="2" creationId="{C7EDEBB6-1D75-A0AA-473A-A1A78DACA816}"/>
          </ac:spMkLst>
        </pc:spChg>
        <pc:spChg chg="del">
          <ac:chgData name="Seloua Izeboudjene" userId="779f36cc-4099-4c1c-bf6a-b11816f798c5" providerId="ADAL" clId="{B7B953A3-6693-4228-9383-C35C9484C1C7}" dt="2023-08-12T04:39:51.557" v="31" actId="931"/>
          <ac:spMkLst>
            <pc:docMk/>
            <pc:sldMk cId="1975955827" sldId="277"/>
            <ac:spMk id="3" creationId="{5CD1CF56-7A00-4C70-BA3F-36853D32164F}"/>
          </ac:spMkLst>
        </pc:spChg>
        <pc:spChg chg="add">
          <ac:chgData name="Seloua Izeboudjene" userId="779f36cc-4099-4c1c-bf6a-b11816f798c5" providerId="ADAL" clId="{B7B953A3-6693-4228-9383-C35C9484C1C7}" dt="2023-08-12T04:40:00.010" v="35" actId="26606"/>
          <ac:spMkLst>
            <pc:docMk/>
            <pc:sldMk cId="1975955827" sldId="277"/>
            <ac:spMk id="10" creationId="{42A4FC2C-047E-45A5-965D-8E1E3BF09BC6}"/>
          </ac:spMkLst>
        </pc:spChg>
        <pc:picChg chg="add mod">
          <ac:chgData name="Seloua Izeboudjene" userId="779f36cc-4099-4c1c-bf6a-b11816f798c5" providerId="ADAL" clId="{B7B953A3-6693-4228-9383-C35C9484C1C7}" dt="2023-08-12T04:40:00.010" v="35" actId="26606"/>
          <ac:picMkLst>
            <pc:docMk/>
            <pc:sldMk cId="1975955827" sldId="277"/>
            <ac:picMk id="5" creationId="{488CAAF9-8DF2-AC92-4274-7B2DF075093C}"/>
          </ac:picMkLst>
        </pc:picChg>
        <pc:picChg chg="add del mod">
          <ac:chgData name="Seloua Izeboudjene" userId="779f36cc-4099-4c1c-bf6a-b11816f798c5" providerId="ADAL" clId="{B7B953A3-6693-4228-9383-C35C9484C1C7}" dt="2023-08-12T04:40:35.663" v="42" actId="478"/>
          <ac:picMkLst>
            <pc:docMk/>
            <pc:sldMk cId="1975955827" sldId="277"/>
            <ac:picMk id="6" creationId="{7415C48B-6826-F622-EC29-A3FB28978C75}"/>
          </ac:picMkLst>
        </pc:picChg>
        <pc:picChg chg="add del">
          <ac:chgData name="Seloua Izeboudjene" userId="779f36cc-4099-4c1c-bf6a-b11816f798c5" providerId="ADAL" clId="{B7B953A3-6693-4228-9383-C35C9484C1C7}" dt="2023-08-12T04:40:53.234" v="44" actId="478"/>
          <ac:picMkLst>
            <pc:docMk/>
            <pc:sldMk cId="1975955827" sldId="277"/>
            <ac:picMk id="3074" creationId="{184AF79D-EC4C-3D76-DE8D-4D1C61360210}"/>
          </ac:picMkLst>
        </pc:picChg>
        <pc:picChg chg="add mod">
          <ac:chgData name="Seloua Izeboudjene" userId="779f36cc-4099-4c1c-bf6a-b11816f798c5" providerId="ADAL" clId="{B7B953A3-6693-4228-9383-C35C9484C1C7}" dt="2023-08-12T04:42:29.338" v="48" actId="1076"/>
          <ac:picMkLst>
            <pc:docMk/>
            <pc:sldMk cId="1975955827" sldId="277"/>
            <ac:picMk id="3076" creationId="{ACE9E6FF-A763-550A-6F6F-A9F9619E6563}"/>
          </ac:picMkLst>
        </pc:picChg>
      </pc:sldChg>
      <pc:sldChg chg="modSp new mod">
        <pc:chgData name="Seloua Izeboudjene" userId="779f36cc-4099-4c1c-bf6a-b11816f798c5" providerId="ADAL" clId="{B7B953A3-6693-4228-9383-C35C9484C1C7}" dt="2023-08-12T04:48:44.552" v="300" actId="20577"/>
        <pc:sldMkLst>
          <pc:docMk/>
          <pc:sldMk cId="1246533434" sldId="278"/>
        </pc:sldMkLst>
        <pc:spChg chg="mod">
          <ac:chgData name="Seloua Izeboudjene" userId="779f36cc-4099-4c1c-bf6a-b11816f798c5" providerId="ADAL" clId="{B7B953A3-6693-4228-9383-C35C9484C1C7}" dt="2023-08-12T04:43:47.835" v="57" actId="20577"/>
          <ac:spMkLst>
            <pc:docMk/>
            <pc:sldMk cId="1246533434" sldId="278"/>
            <ac:spMk id="2" creationId="{8979BF8E-6406-EC06-5DBB-05ECA28D09E8}"/>
          </ac:spMkLst>
        </pc:spChg>
        <pc:spChg chg="mod">
          <ac:chgData name="Seloua Izeboudjene" userId="779f36cc-4099-4c1c-bf6a-b11816f798c5" providerId="ADAL" clId="{B7B953A3-6693-4228-9383-C35C9484C1C7}" dt="2023-08-12T04:48:44.552" v="300" actId="20577"/>
          <ac:spMkLst>
            <pc:docMk/>
            <pc:sldMk cId="1246533434" sldId="278"/>
            <ac:spMk id="3" creationId="{67C7B663-EE7E-BDF2-E80C-9DE73E9BBDC3}"/>
          </ac:spMkLst>
        </pc:spChg>
      </pc:sldChg>
      <pc:sldChg chg="addSp delSp modSp add mod setBg delDesignElem">
        <pc:chgData name="Seloua Izeboudjene" userId="779f36cc-4099-4c1c-bf6a-b11816f798c5" providerId="ADAL" clId="{B7B953A3-6693-4228-9383-C35C9484C1C7}" dt="2023-08-12T04:47:25.265" v="173" actId="122"/>
        <pc:sldMkLst>
          <pc:docMk/>
          <pc:sldMk cId="3718048131" sldId="279"/>
        </pc:sldMkLst>
        <pc:spChg chg="add mod">
          <ac:chgData name="Seloua Izeboudjene" userId="779f36cc-4099-4c1c-bf6a-b11816f798c5" providerId="ADAL" clId="{B7B953A3-6693-4228-9383-C35C9484C1C7}" dt="2023-08-12T04:46:28.472" v="153" actId="207"/>
          <ac:spMkLst>
            <pc:docMk/>
            <pc:sldMk cId="3718048131" sldId="279"/>
            <ac:spMk id="2" creationId="{140358C8-D137-AD28-5C4A-A45611A03E45}"/>
          </ac:spMkLst>
        </pc:spChg>
        <pc:spChg chg="del mod">
          <ac:chgData name="Seloua Izeboudjene" userId="779f36cc-4099-4c1c-bf6a-b11816f798c5" providerId="ADAL" clId="{B7B953A3-6693-4228-9383-C35C9484C1C7}" dt="2023-08-12T04:46:44.242" v="156" actId="478"/>
          <ac:spMkLst>
            <pc:docMk/>
            <pc:sldMk cId="3718048131" sldId="279"/>
            <ac:spMk id="3" creationId="{21F9C146-D306-4CF5-6FEE-D0DF6B223E82}"/>
          </ac:spMkLst>
        </pc:spChg>
        <pc:spChg chg="add mod">
          <ac:chgData name="Seloua Izeboudjene" userId="779f36cc-4099-4c1c-bf6a-b11816f798c5" providerId="ADAL" clId="{B7B953A3-6693-4228-9383-C35C9484C1C7}" dt="2023-08-12T04:47:01.222" v="158" actId="122"/>
          <ac:spMkLst>
            <pc:docMk/>
            <pc:sldMk cId="3718048131" sldId="279"/>
            <ac:spMk id="6" creationId="{5644C4BA-15D9-1BB0-B8A0-8407863A49D2}"/>
          </ac:spMkLst>
        </pc:spChg>
        <pc:spChg chg="add mod">
          <ac:chgData name="Seloua Izeboudjene" userId="779f36cc-4099-4c1c-bf6a-b11816f798c5" providerId="ADAL" clId="{B7B953A3-6693-4228-9383-C35C9484C1C7}" dt="2023-08-12T04:47:25.265" v="173" actId="122"/>
          <ac:spMkLst>
            <pc:docMk/>
            <pc:sldMk cId="3718048131" sldId="279"/>
            <ac:spMk id="7" creationId="{A4A6EFB5-72BB-F65F-8390-AA5F28D92F4C}"/>
          </ac:spMkLst>
        </pc:spChg>
        <pc:spChg chg="del">
          <ac:chgData name="Seloua Izeboudjene" userId="779f36cc-4099-4c1c-bf6a-b11816f798c5" providerId="ADAL" clId="{B7B953A3-6693-4228-9383-C35C9484C1C7}" dt="2023-08-12T04:45:32.720" v="147"/>
          <ac:spMkLst>
            <pc:docMk/>
            <pc:sldMk cId="3718048131" sldId="279"/>
            <ac:spMk id="14" creationId="{04C21BAE-6866-4C7A-A7EC-C1B2E572D5BE}"/>
          </ac:spMkLst>
        </pc:spChg>
        <pc:spChg chg="del">
          <ac:chgData name="Seloua Izeboudjene" userId="779f36cc-4099-4c1c-bf6a-b11816f798c5" providerId="ADAL" clId="{B7B953A3-6693-4228-9383-C35C9484C1C7}" dt="2023-08-12T04:45:32.720" v="147"/>
          <ac:spMkLst>
            <pc:docMk/>
            <pc:sldMk cId="3718048131" sldId="279"/>
            <ac:spMk id="16" creationId="{7E7D0C94-08B4-48AE-8813-CC4D60294F42}"/>
          </ac:spMkLst>
        </pc:spChg>
        <pc:spChg chg="del">
          <ac:chgData name="Seloua Izeboudjene" userId="779f36cc-4099-4c1c-bf6a-b11816f798c5" providerId="ADAL" clId="{B7B953A3-6693-4228-9383-C35C9484C1C7}" dt="2023-08-12T04:45:32.720" v="147"/>
          <ac:spMkLst>
            <pc:docMk/>
            <pc:sldMk cId="3718048131" sldId="279"/>
            <ac:spMk id="18" creationId="{F0C518C2-0AA4-470C-87B9-9CBF428FBA25}"/>
          </ac:spMkLst>
        </pc:spChg>
        <pc:picChg chg="add del">
          <ac:chgData name="Seloua Izeboudjene" userId="779f36cc-4099-4c1c-bf6a-b11816f798c5" providerId="ADAL" clId="{B7B953A3-6693-4228-9383-C35C9484C1C7}" dt="2023-08-12T04:46:37.333" v="155" actId="478"/>
          <ac:picMkLst>
            <pc:docMk/>
            <pc:sldMk cId="3718048131" sldId="279"/>
            <ac:picMk id="4" creationId="{5566C103-5C37-18B2-5053-A0FFBE8B58EE}"/>
          </ac:picMkLst>
        </pc:picChg>
      </pc:sldChg>
    </pc:docChg>
  </pc:docChgLst>
  <pc:docChgLst>
    <pc:chgData name="Seloua Izeboudjene" userId="779f36cc-4099-4c1c-bf6a-b11816f798c5" providerId="ADAL" clId="{AFC33D42-9DEE-40BA-99A8-4ED9B62A1A07}"/>
    <pc:docChg chg="custSel addSld delSld modSld">
      <pc:chgData name="Seloua Izeboudjene" userId="779f36cc-4099-4c1c-bf6a-b11816f798c5" providerId="ADAL" clId="{AFC33D42-9DEE-40BA-99A8-4ED9B62A1A07}" dt="2023-07-03T08:11:46.799" v="419" actId="1076"/>
      <pc:docMkLst>
        <pc:docMk/>
      </pc:docMkLst>
      <pc:sldChg chg="modSp del mod">
        <pc:chgData name="Seloua Izeboudjene" userId="779f36cc-4099-4c1c-bf6a-b11816f798c5" providerId="ADAL" clId="{AFC33D42-9DEE-40BA-99A8-4ED9B62A1A07}" dt="2023-07-03T07:23:16.584" v="202" actId="47"/>
        <pc:sldMkLst>
          <pc:docMk/>
          <pc:sldMk cId="1767926375" sldId="258"/>
        </pc:sldMkLst>
        <pc:spChg chg="mod">
          <ac:chgData name="Seloua Izeboudjene" userId="779f36cc-4099-4c1c-bf6a-b11816f798c5" providerId="ADAL" clId="{AFC33D42-9DEE-40BA-99A8-4ED9B62A1A07}" dt="2023-07-03T07:22:00.808" v="176" actId="20577"/>
          <ac:spMkLst>
            <pc:docMk/>
            <pc:sldMk cId="1767926375" sldId="258"/>
            <ac:spMk id="3" creationId="{2A8C44F9-F8AD-68D5-1E10-79C01D0E57FA}"/>
          </ac:spMkLst>
        </pc:spChg>
      </pc:sldChg>
      <pc:sldChg chg="del">
        <pc:chgData name="Seloua Izeboudjene" userId="779f36cc-4099-4c1c-bf6a-b11816f798c5" providerId="ADAL" clId="{AFC33D42-9DEE-40BA-99A8-4ED9B62A1A07}" dt="2023-07-03T07:23:20.319" v="203" actId="47"/>
        <pc:sldMkLst>
          <pc:docMk/>
          <pc:sldMk cId="4264985090" sldId="259"/>
        </pc:sldMkLst>
      </pc:sldChg>
      <pc:sldChg chg="del">
        <pc:chgData name="Seloua Izeboudjene" userId="779f36cc-4099-4c1c-bf6a-b11816f798c5" providerId="ADAL" clId="{AFC33D42-9DEE-40BA-99A8-4ED9B62A1A07}" dt="2023-07-03T07:24:21.980" v="235" actId="47"/>
        <pc:sldMkLst>
          <pc:docMk/>
          <pc:sldMk cId="1251514630" sldId="260"/>
        </pc:sldMkLst>
      </pc:sldChg>
      <pc:sldChg chg="addSp delSp modSp mod setBg setClrOvrMap">
        <pc:chgData name="Seloua Izeboudjene" userId="779f36cc-4099-4c1c-bf6a-b11816f798c5" providerId="ADAL" clId="{AFC33D42-9DEE-40BA-99A8-4ED9B62A1A07}" dt="2023-07-03T07:38:49.730" v="400" actId="20577"/>
        <pc:sldMkLst>
          <pc:docMk/>
          <pc:sldMk cId="733185426" sldId="261"/>
        </pc:sldMkLst>
        <pc:spChg chg="del mod">
          <ac:chgData name="Seloua Izeboudjene" userId="779f36cc-4099-4c1c-bf6a-b11816f798c5" providerId="ADAL" clId="{AFC33D42-9DEE-40BA-99A8-4ED9B62A1A07}" dt="2023-07-03T07:38:11.488" v="390" actId="478"/>
          <ac:spMkLst>
            <pc:docMk/>
            <pc:sldMk cId="733185426" sldId="261"/>
            <ac:spMk id="2" creationId="{790B8557-9BD9-BAC0-57E8-06A5D3B16416}"/>
          </ac:spMkLst>
        </pc:spChg>
        <pc:spChg chg="mod">
          <ac:chgData name="Seloua Izeboudjene" userId="779f36cc-4099-4c1c-bf6a-b11816f798c5" providerId="ADAL" clId="{AFC33D42-9DEE-40BA-99A8-4ED9B62A1A07}" dt="2023-07-03T07:38:49.730" v="400" actId="20577"/>
          <ac:spMkLst>
            <pc:docMk/>
            <pc:sldMk cId="733185426" sldId="261"/>
            <ac:spMk id="3" creationId="{21F9C146-D306-4CF5-6FEE-D0DF6B223E82}"/>
          </ac:spMkLst>
        </pc:spChg>
        <pc:spChg chg="add del">
          <ac:chgData name="Seloua Izeboudjene" userId="779f36cc-4099-4c1c-bf6a-b11816f798c5" providerId="ADAL" clId="{AFC33D42-9DEE-40BA-99A8-4ED9B62A1A07}" dt="2023-07-03T07:37:44.497" v="387" actId="26606"/>
          <ac:spMkLst>
            <pc:docMk/>
            <pc:sldMk cId="733185426" sldId="261"/>
            <ac:spMk id="9" creationId="{9228552E-C8B1-4A80-8448-0787CE0FC704}"/>
          </ac:spMkLst>
        </pc:spChg>
        <pc:spChg chg="add">
          <ac:chgData name="Seloua Izeboudjene" userId="779f36cc-4099-4c1c-bf6a-b11816f798c5" providerId="ADAL" clId="{AFC33D42-9DEE-40BA-99A8-4ED9B62A1A07}" dt="2023-07-03T07:37:44.497" v="387" actId="26606"/>
          <ac:spMkLst>
            <pc:docMk/>
            <pc:sldMk cId="733185426" sldId="261"/>
            <ac:spMk id="14" creationId="{04C21BAE-6866-4C7A-A7EC-C1B2E572D5BE}"/>
          </ac:spMkLst>
        </pc:spChg>
        <pc:spChg chg="add">
          <ac:chgData name="Seloua Izeboudjene" userId="779f36cc-4099-4c1c-bf6a-b11816f798c5" providerId="ADAL" clId="{AFC33D42-9DEE-40BA-99A8-4ED9B62A1A07}" dt="2023-07-03T07:37:44.497" v="387" actId="26606"/>
          <ac:spMkLst>
            <pc:docMk/>
            <pc:sldMk cId="733185426" sldId="261"/>
            <ac:spMk id="16" creationId="{7E7D0C94-08B4-48AE-8813-CC4D60294F42}"/>
          </ac:spMkLst>
        </pc:spChg>
        <pc:spChg chg="add">
          <ac:chgData name="Seloua Izeboudjene" userId="779f36cc-4099-4c1c-bf6a-b11816f798c5" providerId="ADAL" clId="{AFC33D42-9DEE-40BA-99A8-4ED9B62A1A07}" dt="2023-07-03T07:37:44.497" v="387" actId="26606"/>
          <ac:spMkLst>
            <pc:docMk/>
            <pc:sldMk cId="733185426" sldId="261"/>
            <ac:spMk id="18" creationId="{F0C518C2-0AA4-470C-87B9-9CBF428FBA25}"/>
          </ac:spMkLst>
        </pc:spChg>
        <pc:picChg chg="add del mod ord">
          <ac:chgData name="Seloua Izeboudjene" userId="779f36cc-4099-4c1c-bf6a-b11816f798c5" providerId="ADAL" clId="{AFC33D42-9DEE-40BA-99A8-4ED9B62A1A07}" dt="2023-07-03T07:37:44.497" v="387" actId="26606"/>
          <ac:picMkLst>
            <pc:docMk/>
            <pc:sldMk cId="733185426" sldId="261"/>
            <ac:picMk id="4" creationId="{5566C103-5C37-18B2-5053-A0FFBE8B58EE}"/>
          </ac:picMkLst>
        </pc:picChg>
      </pc:sldChg>
      <pc:sldChg chg="addSp delSp modSp new mod setBg">
        <pc:chgData name="Seloua Izeboudjene" userId="779f36cc-4099-4c1c-bf6a-b11816f798c5" providerId="ADAL" clId="{AFC33D42-9DEE-40BA-99A8-4ED9B62A1A07}" dt="2023-07-03T07:21:39.544" v="175" actId="20577"/>
        <pc:sldMkLst>
          <pc:docMk/>
          <pc:sldMk cId="3196532637" sldId="265"/>
        </pc:sldMkLst>
        <pc:spChg chg="del">
          <ac:chgData name="Seloua Izeboudjene" userId="779f36cc-4099-4c1c-bf6a-b11816f798c5" providerId="ADAL" clId="{AFC33D42-9DEE-40BA-99A8-4ED9B62A1A07}" dt="2023-07-02T21:54:15.689" v="4" actId="26606"/>
          <ac:spMkLst>
            <pc:docMk/>
            <pc:sldMk cId="3196532637" sldId="265"/>
            <ac:spMk id="2" creationId="{B239ADA6-D874-50AE-7FFB-46F038CF0379}"/>
          </ac:spMkLst>
        </pc:spChg>
        <pc:spChg chg="del">
          <ac:chgData name="Seloua Izeboudjene" userId="779f36cc-4099-4c1c-bf6a-b11816f798c5" providerId="ADAL" clId="{AFC33D42-9DEE-40BA-99A8-4ED9B62A1A07}" dt="2023-07-02T21:54:11.791" v="1" actId="931"/>
          <ac:spMkLst>
            <pc:docMk/>
            <pc:sldMk cId="3196532637" sldId="265"/>
            <ac:spMk id="3" creationId="{9DE66079-132D-C1D8-1EFB-A20D1948A9A9}"/>
          </ac:spMkLst>
        </pc:spChg>
        <pc:spChg chg="add mod">
          <ac:chgData name="Seloua Izeboudjene" userId="779f36cc-4099-4c1c-bf6a-b11816f798c5" providerId="ADAL" clId="{AFC33D42-9DEE-40BA-99A8-4ED9B62A1A07}" dt="2023-07-03T07:21:39.544" v="175" actId="20577"/>
          <ac:spMkLst>
            <pc:docMk/>
            <pc:sldMk cId="3196532637" sldId="265"/>
            <ac:spMk id="6" creationId="{01134535-67BD-3993-7E5B-1F9942D53CFC}"/>
          </ac:spMkLst>
        </pc:spChg>
        <pc:spChg chg="add">
          <ac:chgData name="Seloua Izeboudjene" userId="779f36cc-4099-4c1c-bf6a-b11816f798c5" providerId="ADAL" clId="{AFC33D42-9DEE-40BA-99A8-4ED9B62A1A07}" dt="2023-07-02T21:54:15.689" v="4" actId="26606"/>
          <ac:spMkLst>
            <pc:docMk/>
            <pc:sldMk cId="3196532637" sldId="265"/>
            <ac:spMk id="10" creationId="{42A4FC2C-047E-45A5-965D-8E1E3BF09BC6}"/>
          </ac:spMkLst>
        </pc:spChg>
        <pc:picChg chg="add mod">
          <ac:chgData name="Seloua Izeboudjene" userId="779f36cc-4099-4c1c-bf6a-b11816f798c5" providerId="ADAL" clId="{AFC33D42-9DEE-40BA-99A8-4ED9B62A1A07}" dt="2023-07-02T21:54:15.689" v="4" actId="26606"/>
          <ac:picMkLst>
            <pc:docMk/>
            <pc:sldMk cId="3196532637" sldId="265"/>
            <ac:picMk id="5" creationId="{04099589-B032-5D09-D432-7E5A42DE1342}"/>
          </ac:picMkLst>
        </pc:picChg>
        <pc:picChg chg="add mod">
          <ac:chgData name="Seloua Izeboudjene" userId="779f36cc-4099-4c1c-bf6a-b11816f798c5" providerId="ADAL" clId="{AFC33D42-9DEE-40BA-99A8-4ED9B62A1A07}" dt="2023-07-02T22:06:39.774" v="91" actId="1076"/>
          <ac:picMkLst>
            <pc:docMk/>
            <pc:sldMk cId="3196532637" sldId="265"/>
            <ac:picMk id="8" creationId="{0D0DC6EF-04D0-DF9F-F6F0-17FE5E119950}"/>
          </ac:picMkLst>
        </pc:picChg>
      </pc:sldChg>
      <pc:sldChg chg="addSp delSp modSp new mod setBg">
        <pc:chgData name="Seloua Izeboudjene" userId="779f36cc-4099-4c1c-bf6a-b11816f798c5" providerId="ADAL" clId="{AFC33D42-9DEE-40BA-99A8-4ED9B62A1A07}" dt="2023-07-03T07:22:18.350" v="179" actId="1076"/>
        <pc:sldMkLst>
          <pc:docMk/>
          <pc:sldMk cId="3560973026" sldId="266"/>
        </pc:sldMkLst>
        <pc:spChg chg="del">
          <ac:chgData name="Seloua Izeboudjene" userId="779f36cc-4099-4c1c-bf6a-b11816f798c5" providerId="ADAL" clId="{AFC33D42-9DEE-40BA-99A8-4ED9B62A1A07}" dt="2023-07-02T22:12:26.661" v="97" actId="26606"/>
          <ac:spMkLst>
            <pc:docMk/>
            <pc:sldMk cId="3560973026" sldId="266"/>
            <ac:spMk id="2" creationId="{2741FF8D-74EA-F812-DB2A-6649F54164FF}"/>
          </ac:spMkLst>
        </pc:spChg>
        <pc:spChg chg="del">
          <ac:chgData name="Seloua Izeboudjene" userId="779f36cc-4099-4c1c-bf6a-b11816f798c5" providerId="ADAL" clId="{AFC33D42-9DEE-40BA-99A8-4ED9B62A1A07}" dt="2023-07-02T22:12:19.828" v="94" actId="931"/>
          <ac:spMkLst>
            <pc:docMk/>
            <pc:sldMk cId="3560973026" sldId="266"/>
            <ac:spMk id="3" creationId="{D5827204-2752-0BF2-FFDA-48E0F5723217}"/>
          </ac:spMkLst>
        </pc:spChg>
        <pc:spChg chg="add mod">
          <ac:chgData name="Seloua Izeboudjene" userId="779f36cc-4099-4c1c-bf6a-b11816f798c5" providerId="ADAL" clId="{AFC33D42-9DEE-40BA-99A8-4ED9B62A1A07}" dt="2023-07-03T07:16:38.815" v="173" actId="20577"/>
          <ac:spMkLst>
            <pc:docMk/>
            <pc:sldMk cId="3560973026" sldId="266"/>
            <ac:spMk id="7" creationId="{72BDF9AF-80E1-EB76-C05C-F34BFD97A7C5}"/>
          </ac:spMkLst>
        </pc:spChg>
        <pc:spChg chg="add mod">
          <ac:chgData name="Seloua Izeboudjene" userId="779f36cc-4099-4c1c-bf6a-b11816f798c5" providerId="ADAL" clId="{AFC33D42-9DEE-40BA-99A8-4ED9B62A1A07}" dt="2023-07-03T07:22:18.350" v="179" actId="1076"/>
          <ac:spMkLst>
            <pc:docMk/>
            <pc:sldMk cId="3560973026" sldId="266"/>
            <ac:spMk id="9" creationId="{EC68C6E0-3355-F60D-BB9D-58D4C03E4674}"/>
          </ac:spMkLst>
        </pc:spChg>
        <pc:spChg chg="add">
          <ac:chgData name="Seloua Izeboudjene" userId="779f36cc-4099-4c1c-bf6a-b11816f798c5" providerId="ADAL" clId="{AFC33D42-9DEE-40BA-99A8-4ED9B62A1A07}" dt="2023-07-02T22:12:26.661" v="97" actId="26606"/>
          <ac:spMkLst>
            <pc:docMk/>
            <pc:sldMk cId="3560973026" sldId="266"/>
            <ac:spMk id="10" creationId="{42A4FC2C-047E-45A5-965D-8E1E3BF09BC6}"/>
          </ac:spMkLst>
        </pc:spChg>
        <pc:picChg chg="add mod">
          <ac:chgData name="Seloua Izeboudjene" userId="779f36cc-4099-4c1c-bf6a-b11816f798c5" providerId="ADAL" clId="{AFC33D42-9DEE-40BA-99A8-4ED9B62A1A07}" dt="2023-07-03T07:22:13.044" v="178" actId="1076"/>
          <ac:picMkLst>
            <pc:docMk/>
            <pc:sldMk cId="3560973026" sldId="266"/>
            <ac:picMk id="5" creationId="{62FC5E25-3E38-38BB-4809-B05634B0ADB6}"/>
          </ac:picMkLst>
        </pc:picChg>
        <pc:picChg chg="add mod">
          <ac:chgData name="Seloua Izeboudjene" userId="779f36cc-4099-4c1c-bf6a-b11816f798c5" providerId="ADAL" clId="{AFC33D42-9DEE-40BA-99A8-4ED9B62A1A07}" dt="2023-07-03T07:05:59.794" v="100" actId="1076"/>
          <ac:picMkLst>
            <pc:docMk/>
            <pc:sldMk cId="3560973026" sldId="266"/>
            <ac:picMk id="6" creationId="{A7D7DC03-F3DE-C2F1-C2C1-402637D0E7C0}"/>
          </ac:picMkLst>
        </pc:picChg>
      </pc:sldChg>
      <pc:sldChg chg="modSp add mod">
        <pc:chgData name="Seloua Izeboudjene" userId="779f36cc-4099-4c1c-bf6a-b11816f798c5" providerId="ADAL" clId="{AFC33D42-9DEE-40BA-99A8-4ED9B62A1A07}" dt="2023-07-03T07:23:07.376" v="201" actId="20577"/>
        <pc:sldMkLst>
          <pc:docMk/>
          <pc:sldMk cId="4089308996" sldId="267"/>
        </pc:sldMkLst>
        <pc:spChg chg="mod">
          <ac:chgData name="Seloua Izeboudjene" userId="779f36cc-4099-4c1c-bf6a-b11816f798c5" providerId="ADAL" clId="{AFC33D42-9DEE-40BA-99A8-4ED9B62A1A07}" dt="2023-07-03T07:23:07.376" v="201" actId="20577"/>
          <ac:spMkLst>
            <pc:docMk/>
            <pc:sldMk cId="4089308996" sldId="267"/>
            <ac:spMk id="7" creationId="{72BDF9AF-80E1-EB76-C05C-F34BFD97A7C5}"/>
          </ac:spMkLst>
        </pc:spChg>
      </pc:sldChg>
      <pc:sldChg chg="modSp add mod">
        <pc:chgData name="Seloua Izeboudjene" userId="779f36cc-4099-4c1c-bf6a-b11816f798c5" providerId="ADAL" clId="{AFC33D42-9DEE-40BA-99A8-4ED9B62A1A07}" dt="2023-07-03T07:24:12.938" v="234" actId="20577"/>
        <pc:sldMkLst>
          <pc:docMk/>
          <pc:sldMk cId="497584730" sldId="268"/>
        </pc:sldMkLst>
        <pc:spChg chg="mod">
          <ac:chgData name="Seloua Izeboudjene" userId="779f36cc-4099-4c1c-bf6a-b11816f798c5" providerId="ADAL" clId="{AFC33D42-9DEE-40BA-99A8-4ED9B62A1A07}" dt="2023-07-03T07:24:12.938" v="234" actId="20577"/>
          <ac:spMkLst>
            <pc:docMk/>
            <pc:sldMk cId="497584730" sldId="268"/>
            <ac:spMk id="7" creationId="{72BDF9AF-80E1-EB76-C05C-F34BFD97A7C5}"/>
          </ac:spMkLst>
        </pc:spChg>
      </pc:sldChg>
      <pc:sldChg chg="addSp delSp modSp new mod setBg">
        <pc:chgData name="Seloua Izeboudjene" userId="779f36cc-4099-4c1c-bf6a-b11816f798c5" providerId="ADAL" clId="{AFC33D42-9DEE-40BA-99A8-4ED9B62A1A07}" dt="2023-07-03T07:39:17.226" v="407" actId="20577"/>
        <pc:sldMkLst>
          <pc:docMk/>
          <pc:sldMk cId="2271476006" sldId="269"/>
        </pc:sldMkLst>
        <pc:spChg chg="del">
          <ac:chgData name="Seloua Izeboudjene" userId="779f36cc-4099-4c1c-bf6a-b11816f798c5" providerId="ADAL" clId="{AFC33D42-9DEE-40BA-99A8-4ED9B62A1A07}" dt="2023-07-03T07:25:20.785" v="240" actId="26606"/>
          <ac:spMkLst>
            <pc:docMk/>
            <pc:sldMk cId="2271476006" sldId="269"/>
            <ac:spMk id="2" creationId="{0D8C280C-DAFC-2267-B88F-FC869FEC8F58}"/>
          </ac:spMkLst>
        </pc:spChg>
        <pc:spChg chg="del">
          <ac:chgData name="Seloua Izeboudjene" userId="779f36cc-4099-4c1c-bf6a-b11816f798c5" providerId="ADAL" clId="{AFC33D42-9DEE-40BA-99A8-4ED9B62A1A07}" dt="2023-07-03T07:25:17.066" v="237" actId="931"/>
          <ac:spMkLst>
            <pc:docMk/>
            <pc:sldMk cId="2271476006" sldId="269"/>
            <ac:spMk id="3" creationId="{5769E1F1-F2D4-96FD-47DE-2ECD580B2290}"/>
          </ac:spMkLst>
        </pc:spChg>
        <pc:spChg chg="add mod">
          <ac:chgData name="Seloua Izeboudjene" userId="779f36cc-4099-4c1c-bf6a-b11816f798c5" providerId="ADAL" clId="{AFC33D42-9DEE-40BA-99A8-4ED9B62A1A07}" dt="2023-07-03T07:39:17.226" v="407" actId="20577"/>
          <ac:spMkLst>
            <pc:docMk/>
            <pc:sldMk cId="2271476006" sldId="269"/>
            <ac:spMk id="6" creationId="{69D421E8-F118-6B40-0523-48C3B1970ADD}"/>
          </ac:spMkLst>
        </pc:spChg>
        <pc:spChg chg="add mod">
          <ac:chgData name="Seloua Izeboudjene" userId="779f36cc-4099-4c1c-bf6a-b11816f798c5" providerId="ADAL" clId="{AFC33D42-9DEE-40BA-99A8-4ED9B62A1A07}" dt="2023-07-03T07:32:54.008" v="334" actId="1076"/>
          <ac:spMkLst>
            <pc:docMk/>
            <pc:sldMk cId="2271476006" sldId="269"/>
            <ac:spMk id="7" creationId="{2CA0D3D2-2EF3-D562-1CBE-B39C02EB89F3}"/>
          </ac:spMkLst>
        </pc:spChg>
        <pc:spChg chg="add mod">
          <ac:chgData name="Seloua Izeboudjene" userId="779f36cc-4099-4c1c-bf6a-b11816f798c5" providerId="ADAL" clId="{AFC33D42-9DEE-40BA-99A8-4ED9B62A1A07}" dt="2023-07-03T07:33:57.968" v="378" actId="20577"/>
          <ac:spMkLst>
            <pc:docMk/>
            <pc:sldMk cId="2271476006" sldId="269"/>
            <ac:spMk id="8" creationId="{EA95E2C9-DAD2-371A-ECD8-C92A642D7ED5}"/>
          </ac:spMkLst>
        </pc:spChg>
        <pc:spChg chg="add mod">
          <ac:chgData name="Seloua Izeboudjene" userId="779f36cc-4099-4c1c-bf6a-b11816f798c5" providerId="ADAL" clId="{AFC33D42-9DEE-40BA-99A8-4ED9B62A1A07}" dt="2023-07-03T07:33:42.578" v="357" actId="1076"/>
          <ac:spMkLst>
            <pc:docMk/>
            <pc:sldMk cId="2271476006" sldId="269"/>
            <ac:spMk id="9" creationId="{EB3F32F8-C54F-1298-E2B4-150F5C8B4D0D}"/>
          </ac:spMkLst>
        </pc:spChg>
        <pc:spChg chg="add">
          <ac:chgData name="Seloua Izeboudjene" userId="779f36cc-4099-4c1c-bf6a-b11816f798c5" providerId="ADAL" clId="{AFC33D42-9DEE-40BA-99A8-4ED9B62A1A07}" dt="2023-07-03T07:25:20.785" v="240" actId="26606"/>
          <ac:spMkLst>
            <pc:docMk/>
            <pc:sldMk cId="2271476006" sldId="269"/>
            <ac:spMk id="10" creationId="{42A4FC2C-047E-45A5-965D-8E1E3BF09BC6}"/>
          </ac:spMkLst>
        </pc:spChg>
        <pc:picChg chg="add mod">
          <ac:chgData name="Seloua Izeboudjene" userId="779f36cc-4099-4c1c-bf6a-b11816f798c5" providerId="ADAL" clId="{AFC33D42-9DEE-40BA-99A8-4ED9B62A1A07}" dt="2023-07-03T07:27:30.887" v="243" actId="14100"/>
          <ac:picMkLst>
            <pc:docMk/>
            <pc:sldMk cId="2271476006" sldId="269"/>
            <ac:picMk id="5" creationId="{24BF3E1E-7091-1DDE-B5B9-23CC77630CF7}"/>
          </ac:picMkLst>
        </pc:picChg>
        <pc:picChg chg="add mod">
          <ac:chgData name="Seloua Izeboudjene" userId="779f36cc-4099-4c1c-bf6a-b11816f798c5" providerId="ADAL" clId="{AFC33D42-9DEE-40BA-99A8-4ED9B62A1A07}" dt="2023-07-03T07:33:00.704" v="336" actId="14100"/>
          <ac:picMkLst>
            <pc:docMk/>
            <pc:sldMk cId="2271476006" sldId="269"/>
            <ac:picMk id="1026" creationId="{A806F3A1-FA1E-3EEC-8D36-929BD713B0EB}"/>
          </ac:picMkLst>
        </pc:picChg>
      </pc:sldChg>
      <pc:sldChg chg="addSp delSp modSp new mod setBg">
        <pc:chgData name="Seloua Izeboudjene" userId="779f36cc-4099-4c1c-bf6a-b11816f798c5" providerId="ADAL" clId="{AFC33D42-9DEE-40BA-99A8-4ED9B62A1A07}" dt="2023-07-03T07:32:13.087" v="319" actId="20577"/>
        <pc:sldMkLst>
          <pc:docMk/>
          <pc:sldMk cId="1784902621" sldId="270"/>
        </pc:sldMkLst>
        <pc:spChg chg="del">
          <ac:chgData name="Seloua Izeboudjene" userId="779f36cc-4099-4c1c-bf6a-b11816f798c5" providerId="ADAL" clId="{AFC33D42-9DEE-40BA-99A8-4ED9B62A1A07}" dt="2023-07-03T07:29:28.821" v="250" actId="26606"/>
          <ac:spMkLst>
            <pc:docMk/>
            <pc:sldMk cId="1784902621" sldId="270"/>
            <ac:spMk id="2" creationId="{F015FF56-4ADA-2514-D320-585F9792FB0F}"/>
          </ac:spMkLst>
        </pc:spChg>
        <pc:spChg chg="del">
          <ac:chgData name="Seloua Izeboudjene" userId="779f36cc-4099-4c1c-bf6a-b11816f798c5" providerId="ADAL" clId="{AFC33D42-9DEE-40BA-99A8-4ED9B62A1A07}" dt="2023-07-03T07:29:28.821" v="250" actId="26606"/>
          <ac:spMkLst>
            <pc:docMk/>
            <pc:sldMk cId="1784902621" sldId="270"/>
            <ac:spMk id="3" creationId="{5A8835BC-9CC4-3FEB-E9FA-188E348FA51B}"/>
          </ac:spMkLst>
        </pc:spChg>
        <pc:spChg chg="add mod">
          <ac:chgData name="Seloua Izeboudjene" userId="779f36cc-4099-4c1c-bf6a-b11816f798c5" providerId="ADAL" clId="{AFC33D42-9DEE-40BA-99A8-4ED9B62A1A07}" dt="2023-07-03T07:30:14.293" v="257" actId="33524"/>
          <ac:spMkLst>
            <pc:docMk/>
            <pc:sldMk cId="1784902621" sldId="270"/>
            <ac:spMk id="5" creationId="{01F692BB-4B7F-5D30-F1E1-AEE98FF9460F}"/>
          </ac:spMkLst>
        </pc:spChg>
        <pc:spChg chg="add mod">
          <ac:chgData name="Seloua Izeboudjene" userId="779f36cc-4099-4c1c-bf6a-b11816f798c5" providerId="ADAL" clId="{AFC33D42-9DEE-40BA-99A8-4ED9B62A1A07}" dt="2023-07-03T07:32:13.087" v="319" actId="20577"/>
          <ac:spMkLst>
            <pc:docMk/>
            <pc:sldMk cId="1784902621" sldId="270"/>
            <ac:spMk id="6" creationId="{61BDD343-4185-B381-4530-3A48742B3B8A}"/>
          </ac:spMkLst>
        </pc:spChg>
        <pc:spChg chg="add">
          <ac:chgData name="Seloua Izeboudjene" userId="779f36cc-4099-4c1c-bf6a-b11816f798c5" providerId="ADAL" clId="{AFC33D42-9DEE-40BA-99A8-4ED9B62A1A07}" dt="2023-07-03T07:29:28.821" v="250" actId="26606"/>
          <ac:spMkLst>
            <pc:docMk/>
            <pc:sldMk cId="1784902621" sldId="270"/>
            <ac:spMk id="2055" creationId="{42A4FC2C-047E-45A5-965D-8E1E3BF09BC6}"/>
          </ac:spMkLst>
        </pc:spChg>
        <pc:picChg chg="add mod">
          <ac:chgData name="Seloua Izeboudjene" userId="779f36cc-4099-4c1c-bf6a-b11816f798c5" providerId="ADAL" clId="{AFC33D42-9DEE-40BA-99A8-4ED9B62A1A07}" dt="2023-07-03T07:29:28.821" v="250" actId="26606"/>
          <ac:picMkLst>
            <pc:docMk/>
            <pc:sldMk cId="1784902621" sldId="270"/>
            <ac:picMk id="2050" creationId="{B404AE5B-0C4E-C2CE-61BE-5D15B91F0347}"/>
          </ac:picMkLst>
        </pc:picChg>
      </pc:sldChg>
      <pc:sldChg chg="addSp delSp modSp add mod setBg delDesignElem">
        <pc:chgData name="Seloua Izeboudjene" userId="779f36cc-4099-4c1c-bf6a-b11816f798c5" providerId="ADAL" clId="{AFC33D42-9DEE-40BA-99A8-4ED9B62A1A07}" dt="2023-07-03T08:11:46.799" v="419" actId="1076"/>
        <pc:sldMkLst>
          <pc:docMk/>
          <pc:sldMk cId="2833232055" sldId="271"/>
        </pc:sldMkLst>
        <pc:spChg chg="del">
          <ac:chgData name="Seloua Izeboudjene" userId="779f36cc-4099-4c1c-bf6a-b11816f798c5" providerId="ADAL" clId="{AFC33D42-9DEE-40BA-99A8-4ED9B62A1A07}" dt="2023-07-03T07:39:50.067" v="412" actId="478"/>
          <ac:spMkLst>
            <pc:docMk/>
            <pc:sldMk cId="2833232055" sldId="271"/>
            <ac:spMk id="6" creationId="{69D421E8-F118-6B40-0523-48C3B1970ADD}"/>
          </ac:spMkLst>
        </pc:spChg>
        <pc:spChg chg="del">
          <ac:chgData name="Seloua Izeboudjene" userId="779f36cc-4099-4c1c-bf6a-b11816f798c5" providerId="ADAL" clId="{AFC33D42-9DEE-40BA-99A8-4ED9B62A1A07}" dt="2023-07-03T07:39:47.735" v="411" actId="478"/>
          <ac:spMkLst>
            <pc:docMk/>
            <pc:sldMk cId="2833232055" sldId="271"/>
            <ac:spMk id="8" creationId="{EA95E2C9-DAD2-371A-ECD8-C92A642D7ED5}"/>
          </ac:spMkLst>
        </pc:spChg>
        <pc:spChg chg="del">
          <ac:chgData name="Seloua Izeboudjene" userId="779f36cc-4099-4c1c-bf6a-b11816f798c5" providerId="ADAL" clId="{AFC33D42-9DEE-40BA-99A8-4ED9B62A1A07}" dt="2023-07-03T07:39:34.182" v="409"/>
          <ac:spMkLst>
            <pc:docMk/>
            <pc:sldMk cId="2833232055" sldId="271"/>
            <ac:spMk id="10" creationId="{42A4FC2C-047E-45A5-965D-8E1E3BF09BC6}"/>
          </ac:spMkLst>
        </pc:spChg>
        <pc:picChg chg="del">
          <ac:chgData name="Seloua Izeboudjene" userId="779f36cc-4099-4c1c-bf6a-b11816f798c5" providerId="ADAL" clId="{AFC33D42-9DEE-40BA-99A8-4ED9B62A1A07}" dt="2023-07-03T07:39:45.104" v="410" actId="478"/>
          <ac:picMkLst>
            <pc:docMk/>
            <pc:sldMk cId="2833232055" sldId="271"/>
            <ac:picMk id="1026" creationId="{A806F3A1-FA1E-3EEC-8D36-929BD713B0EB}"/>
          </ac:picMkLst>
        </pc:picChg>
        <pc:picChg chg="add del">
          <ac:chgData name="Seloua Izeboudjene" userId="779f36cc-4099-4c1c-bf6a-b11816f798c5" providerId="ADAL" clId="{AFC33D42-9DEE-40BA-99A8-4ED9B62A1A07}" dt="2023-07-03T08:09:43.696" v="414" actId="478"/>
          <ac:picMkLst>
            <pc:docMk/>
            <pc:sldMk cId="2833232055" sldId="271"/>
            <ac:picMk id="3074" creationId="{8BF168C5-03B4-CD02-E6DD-F591D0B6AF40}"/>
          </ac:picMkLst>
        </pc:picChg>
        <pc:picChg chg="add del">
          <ac:chgData name="Seloua Izeboudjene" userId="779f36cc-4099-4c1c-bf6a-b11816f798c5" providerId="ADAL" clId="{AFC33D42-9DEE-40BA-99A8-4ED9B62A1A07}" dt="2023-07-03T08:11:08.348" v="416" actId="478"/>
          <ac:picMkLst>
            <pc:docMk/>
            <pc:sldMk cId="2833232055" sldId="271"/>
            <ac:picMk id="3076" creationId="{B2A6BCD4-35A1-5C45-30EB-802FEB61269E}"/>
          </ac:picMkLst>
        </pc:picChg>
        <pc:picChg chg="add mod">
          <ac:chgData name="Seloua Izeboudjene" userId="779f36cc-4099-4c1c-bf6a-b11816f798c5" providerId="ADAL" clId="{AFC33D42-9DEE-40BA-99A8-4ED9B62A1A07}" dt="2023-07-03T08:11:46.799" v="419" actId="1076"/>
          <ac:picMkLst>
            <pc:docMk/>
            <pc:sldMk cId="2833232055" sldId="271"/>
            <ac:picMk id="3078" creationId="{22CDB064-6041-1728-395F-285B786794A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D6A32-4031-BB56-DAB7-0BACF1D1A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B3637D-6FB6-9098-2458-255C27CD5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70D07-ED0B-108E-45CB-97FDD7330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B8A7-F281-462C-AF4E-E50DCFA58DD6}" type="datetimeFigureOut">
              <a:rPr lang="en-GB" smtClean="0"/>
              <a:t>12/08/2023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C7079-6F56-F1CB-4159-608D8C01B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3C3FE-4840-1D6E-DFC5-D73C27E15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6398-8423-43B0-AF03-C3AADC7EE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544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1C59F-77EA-AEDD-B88D-26746444C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331ECF-EAF9-48D3-CB77-696D83E49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0519D-9B7C-D059-AD97-850918679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B8A7-F281-462C-AF4E-E50DCFA58DD6}" type="datetimeFigureOut">
              <a:rPr lang="en-GB" smtClean="0"/>
              <a:t>12/08/2023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154E6-C2AE-3D31-6EEE-19F741BED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B9729-4C15-84EF-9669-1CBC7F617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6398-8423-43B0-AF03-C3AADC7EE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943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E32790-4DB1-E138-2A10-3060CD6523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45189-0FAA-0532-24EE-5E77BF215C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5F426-87C9-E749-1781-E9F195D3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B8A7-F281-462C-AF4E-E50DCFA58DD6}" type="datetimeFigureOut">
              <a:rPr lang="en-GB" smtClean="0"/>
              <a:t>12/08/2023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F2531-3A81-955F-1E44-90B9AF80E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2DD2F-3558-BDD4-503F-48F9FC3A0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6398-8423-43B0-AF03-C3AADC7EE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858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C161D-6330-3267-CCBC-12E9B4EA8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0702F-8FE0-3C46-41C3-34BC987D6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A89BE-21E7-3128-1233-CB71CC37F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B8A7-F281-462C-AF4E-E50DCFA58DD6}" type="datetimeFigureOut">
              <a:rPr lang="en-GB" smtClean="0"/>
              <a:t>12/08/2023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9C2BF-D95F-8045-F1AA-1ABEF7F8B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F9FFC-9BEA-03DB-12C6-C85CD13CA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6398-8423-43B0-AF03-C3AADC7EE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44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67D68-E69B-218B-E7D2-22E5317EF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0823-48AA-E44B-3452-AEE4CFC2B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02C9E-6632-4565-56C4-6BA6CA7E5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B8A7-F281-462C-AF4E-E50DCFA58DD6}" type="datetimeFigureOut">
              <a:rPr lang="en-GB" smtClean="0"/>
              <a:t>12/08/2023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24316-07FB-4B5F-6D3C-A7294C7D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F5CF6-3D07-8A46-14C1-177071376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6398-8423-43B0-AF03-C3AADC7EE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986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E962A-D08B-33B6-8778-D739D8441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E76D6-5545-9C34-89F3-B93744E48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FFE525-A941-5B7B-2E31-AB64AD19F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AFB01-D33C-B957-BD07-C6598EF55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B8A7-F281-462C-AF4E-E50DCFA58DD6}" type="datetimeFigureOut">
              <a:rPr lang="en-GB" smtClean="0"/>
              <a:t>12/08/2023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1C14D-1272-8336-B42F-2DD098AAC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FFDF8-F395-CCAC-9DDE-0FEB61E90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6398-8423-43B0-AF03-C3AADC7EE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698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CD82D-5BF1-5F6C-FFD8-372A1F355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66AF4-F049-8C2A-C5B5-32FD38889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23664-3404-340B-9C97-2A6AF0C27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297E3D-5E35-EB20-83A7-70B9FFF6E5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A43E10-7F73-0385-4A2B-7A75E5BC33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1C265E-345F-6CE7-9A9B-74DD65AA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B8A7-F281-462C-AF4E-E50DCFA58DD6}" type="datetimeFigureOut">
              <a:rPr lang="en-GB" smtClean="0"/>
              <a:t>12/08/2023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94D5BF-6F19-3B9F-719A-4FA3BAD34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20B97C-BBBF-9564-C1B0-4F4E5EBB1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6398-8423-43B0-AF03-C3AADC7EE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506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4CF19-6096-6892-1CC4-898B33A2B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BB6CF5-4E95-B6C2-327A-5E276089A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B8A7-F281-462C-AF4E-E50DCFA58DD6}" type="datetimeFigureOut">
              <a:rPr lang="en-GB" smtClean="0"/>
              <a:t>12/08/2023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52A617-8A90-58B6-CC81-85233DF65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0C23E-A645-F995-FB6B-610F5CD68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6398-8423-43B0-AF03-C3AADC7EE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83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4EA1D1-1D3C-7A05-6703-C6C8B8E1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B8A7-F281-462C-AF4E-E50DCFA58DD6}" type="datetimeFigureOut">
              <a:rPr lang="en-GB" smtClean="0"/>
              <a:t>12/08/2023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83C081-90BD-92D3-B7E0-0E5830ECE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6CF84-8308-2264-160B-85B02853E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6398-8423-43B0-AF03-C3AADC7EE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23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E2911-612B-F9D5-F6E2-89177D459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31EB7-5B0E-9D00-F4A9-1BD6057F3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4C6A4-D2A8-17BD-918F-5F30600A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85F8D9-4923-2173-6638-DD41C25EE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B8A7-F281-462C-AF4E-E50DCFA58DD6}" type="datetimeFigureOut">
              <a:rPr lang="en-GB" smtClean="0"/>
              <a:t>12/08/2023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C943BF-6C6A-E4D4-33FF-20ED194E3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02AF73-0087-D25D-A1EF-573B6E86A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6398-8423-43B0-AF03-C3AADC7EE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74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E0559-BD6F-FBD2-7347-7D10B1B9B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B7AAB0-108D-903F-C847-483EE001C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903CD-BE98-F961-D736-7D23E8A2E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3000C-D8E8-BCEC-DB71-128A1E7DC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B8A7-F281-462C-AF4E-E50DCFA58DD6}" type="datetimeFigureOut">
              <a:rPr lang="en-GB" smtClean="0"/>
              <a:t>12/08/2023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3201CE-CE70-BE17-24B3-3DC74C7BC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5D625-BB26-5571-EAB2-7DF04E80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6398-8423-43B0-AF03-C3AADC7EE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49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2F3A93-F2C9-B798-6153-A15E356C0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1C9BC-2766-D02C-5AE4-E8AE28C8F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379F9-0FBB-FF93-E073-9EDE62F3EF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0B8A7-F281-462C-AF4E-E50DCFA58DD6}" type="datetimeFigureOut">
              <a:rPr lang="en-GB" smtClean="0"/>
              <a:t>12/08/2023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B49B-0FE5-ABEC-BEB2-EFB64D083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7F682-E84F-E4A0-3B9E-DD58419A0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D6398-8423-43B0-AF03-C3AADC7EE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58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animal-camel-desert-dunes-1299355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jestic mirages of scorching heat: The world's largest deserts | Daily  Sabah">
            <a:extLst>
              <a:ext uri="{FF2B5EF4-FFF2-40B4-BE49-F238E27FC236}">
                <a16:creationId xmlns:a16="http://schemas.microsoft.com/office/drawing/2014/main" id="{5566C103-5C37-18B2-5053-A0FFBE8B5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0358C8-D137-AD28-5C4A-A45611A03E45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7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مَرْحبًا كَيْفَ حَالك</a:t>
            </a:r>
            <a:endParaRPr lang="en-GB" sz="7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44C4BA-15D9-1BB0-B8A0-8407863A49D2}"/>
              </a:ext>
            </a:extLst>
          </p:cNvPr>
          <p:cNvSpPr txBox="1"/>
          <p:nvPr/>
        </p:nvSpPr>
        <p:spPr>
          <a:xfrm>
            <a:off x="3008279" y="3010870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 err="1"/>
              <a:t>Marhaban</a:t>
            </a:r>
            <a:r>
              <a:rPr lang="en-GB" dirty="0"/>
              <a:t> how are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A6EFB5-72BB-F65F-8390-AA5F28D92F4C}"/>
              </a:ext>
            </a:extLst>
          </p:cNvPr>
          <p:cNvSpPr txBox="1"/>
          <p:nvPr/>
        </p:nvSpPr>
        <p:spPr>
          <a:xfrm>
            <a:off x="3359020" y="6120882"/>
            <a:ext cx="4310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Seloua </a:t>
            </a:r>
            <a:r>
              <a:rPr lang="en-GB" dirty="0" err="1"/>
              <a:t>Nedjai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048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Majestic mirages of scorching heat: The world's largest deserts | Daily  Sabah">
            <a:extLst>
              <a:ext uri="{FF2B5EF4-FFF2-40B4-BE49-F238E27FC236}">
                <a16:creationId xmlns:a16="http://schemas.microsoft.com/office/drawing/2014/main" id="{5566C103-5C37-18B2-5053-A0FFBE8B5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9C146-D306-4CF5-6FEE-D0DF6B223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726" y="1516244"/>
            <a:ext cx="4458446" cy="3109740"/>
          </a:xfrm>
        </p:spPr>
        <p:txBody>
          <a:bodyPr anchor="ctr">
            <a:noAutofit/>
          </a:bodyPr>
          <a:lstStyle/>
          <a:p>
            <a:r>
              <a:rPr lang="en-GB" dirty="0"/>
              <a:t>He said : </a:t>
            </a:r>
            <a:r>
              <a:rPr lang="en-GB" dirty="0" err="1"/>
              <a:t>marhaban</a:t>
            </a:r>
            <a:endParaRPr lang="en-GB" dirty="0"/>
          </a:p>
          <a:p>
            <a:r>
              <a:rPr lang="en-GB" dirty="0"/>
              <a:t>The donkey answered: </a:t>
            </a:r>
            <a:r>
              <a:rPr lang="en-GB" dirty="0" err="1"/>
              <a:t>Ahlan</a:t>
            </a:r>
            <a:endParaRPr lang="en-GB" dirty="0"/>
          </a:p>
          <a:p>
            <a:r>
              <a:rPr lang="en-GB" dirty="0"/>
              <a:t>The </a:t>
            </a:r>
            <a:r>
              <a:rPr lang="en-GB" dirty="0" err="1"/>
              <a:t>jamel</a:t>
            </a:r>
            <a:r>
              <a:rPr lang="en-GB" dirty="0"/>
              <a:t>: said </a:t>
            </a:r>
            <a:r>
              <a:rPr lang="en-GB" dirty="0" err="1"/>
              <a:t>kayfa</a:t>
            </a:r>
            <a:r>
              <a:rPr lang="en-GB" dirty="0"/>
              <a:t> </a:t>
            </a:r>
            <a:r>
              <a:rPr lang="en-GB" dirty="0" err="1"/>
              <a:t>haaluk</a:t>
            </a:r>
            <a:endParaRPr lang="en-GB" dirty="0"/>
          </a:p>
          <a:p>
            <a:r>
              <a:rPr lang="en-GB" dirty="0"/>
              <a:t>The donkey answered ana </a:t>
            </a:r>
            <a:r>
              <a:rPr lang="en-GB" dirty="0" err="1"/>
              <a:t>bekhair</a:t>
            </a:r>
            <a:r>
              <a:rPr lang="en-GB" dirty="0"/>
              <a:t> </a:t>
            </a:r>
            <a:r>
              <a:rPr lang="en-GB" dirty="0" err="1"/>
              <a:t>shukran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3185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mel with a saddle on its back in the desert&#10;&#10;Description automatically generated with low confidence">
            <a:extLst>
              <a:ext uri="{FF2B5EF4-FFF2-40B4-BE49-F238E27FC236}">
                <a16:creationId xmlns:a16="http://schemas.microsoft.com/office/drawing/2014/main" id="{24BF3E1E-7091-1DDE-B5B9-23CC77630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2" r="-1" b="24743"/>
          <a:stretch/>
        </p:blipFill>
        <p:spPr>
          <a:xfrm>
            <a:off x="20" y="1282"/>
            <a:ext cx="12188952" cy="685671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CA0D3D2-2EF3-D562-1CBE-B39C02EB89F3}"/>
              </a:ext>
            </a:extLst>
          </p:cNvPr>
          <p:cNvSpPr/>
          <p:nvPr/>
        </p:nvSpPr>
        <p:spPr>
          <a:xfrm>
            <a:off x="4155233" y="-155642"/>
            <a:ext cx="2373946" cy="117457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مَرْحَبًا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B3F32F8-C54F-1298-E2B4-150F5C8B4D0D}"/>
              </a:ext>
            </a:extLst>
          </p:cNvPr>
          <p:cNvSpPr/>
          <p:nvPr/>
        </p:nvSpPr>
        <p:spPr>
          <a:xfrm>
            <a:off x="4659548" y="1018932"/>
            <a:ext cx="2373946" cy="117457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كَيْفَ حَالُك؟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8" name="Picture 6" descr="Duck Transparent PNG, White, Black And Other Varieties Of Ducks - Free Transparent  PNG Logos">
            <a:extLst>
              <a:ext uri="{FF2B5EF4-FFF2-40B4-BE49-F238E27FC236}">
                <a16:creationId xmlns:a16="http://schemas.microsoft.com/office/drawing/2014/main" id="{22CDB064-6041-1728-395F-285B78679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10" y="2193506"/>
            <a:ext cx="4546362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93DBE7D-346E-DB63-967F-C297EB8616D9}"/>
              </a:ext>
            </a:extLst>
          </p:cNvPr>
          <p:cNvSpPr/>
          <p:nvPr/>
        </p:nvSpPr>
        <p:spPr>
          <a:xfrm>
            <a:off x="9495915" y="481084"/>
            <a:ext cx="2373946" cy="117457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أَهْلاً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FE83C77-F829-D938-25F9-8D528B1440A7}"/>
              </a:ext>
            </a:extLst>
          </p:cNvPr>
          <p:cNvSpPr/>
          <p:nvPr/>
        </p:nvSpPr>
        <p:spPr>
          <a:xfrm>
            <a:off x="9573670" y="1967761"/>
            <a:ext cx="2373946" cy="117457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أَنَا بِخَيْر شُكْرًا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232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jestic mirages of scorching heat: The world's largest deserts | Daily  Sabah">
            <a:extLst>
              <a:ext uri="{FF2B5EF4-FFF2-40B4-BE49-F238E27FC236}">
                <a16:creationId xmlns:a16="http://schemas.microsoft.com/office/drawing/2014/main" id="{5566C103-5C37-18B2-5053-A0FFBE8B5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9C146-D306-4CF5-6FEE-D0DF6B223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726" y="1516244"/>
            <a:ext cx="4458446" cy="3109740"/>
          </a:xfrm>
        </p:spPr>
        <p:txBody>
          <a:bodyPr anchor="ctr">
            <a:noAutofit/>
          </a:bodyPr>
          <a:lstStyle/>
          <a:p>
            <a:r>
              <a:rPr lang="en-GB" dirty="0"/>
              <a:t>The </a:t>
            </a:r>
            <a:r>
              <a:rPr lang="en-GB" dirty="0" err="1"/>
              <a:t>jamel</a:t>
            </a:r>
            <a:r>
              <a:rPr lang="en-GB" dirty="0"/>
              <a:t> met the duck</a:t>
            </a:r>
          </a:p>
          <a:p>
            <a:r>
              <a:rPr lang="en-GB" dirty="0"/>
              <a:t>He said : </a:t>
            </a:r>
            <a:r>
              <a:rPr lang="en-GB" dirty="0" err="1"/>
              <a:t>marhaban</a:t>
            </a:r>
            <a:endParaRPr lang="en-GB" dirty="0"/>
          </a:p>
          <a:p>
            <a:r>
              <a:rPr lang="en-GB" dirty="0"/>
              <a:t>The Duck answered: </a:t>
            </a:r>
            <a:r>
              <a:rPr lang="en-GB" dirty="0" err="1"/>
              <a:t>Ahlan</a:t>
            </a:r>
            <a:endParaRPr lang="en-GB" dirty="0"/>
          </a:p>
          <a:p>
            <a:r>
              <a:rPr lang="en-GB" dirty="0"/>
              <a:t>The </a:t>
            </a:r>
            <a:r>
              <a:rPr lang="en-GB" dirty="0" err="1"/>
              <a:t>jamel</a:t>
            </a:r>
            <a:r>
              <a:rPr lang="en-GB" dirty="0"/>
              <a:t>: said </a:t>
            </a:r>
            <a:r>
              <a:rPr lang="en-GB" dirty="0" err="1"/>
              <a:t>kayfa</a:t>
            </a:r>
            <a:r>
              <a:rPr lang="en-GB" dirty="0"/>
              <a:t> </a:t>
            </a:r>
            <a:r>
              <a:rPr lang="en-GB" dirty="0" err="1"/>
              <a:t>haalok</a:t>
            </a:r>
            <a:endParaRPr lang="en-GB" dirty="0"/>
          </a:p>
          <a:p>
            <a:r>
              <a:rPr lang="en-GB" dirty="0"/>
              <a:t>The duck answered ana </a:t>
            </a:r>
            <a:r>
              <a:rPr lang="en-GB" dirty="0" err="1"/>
              <a:t>bekhair</a:t>
            </a:r>
            <a:r>
              <a:rPr lang="en-GB" dirty="0"/>
              <a:t> </a:t>
            </a:r>
            <a:r>
              <a:rPr lang="en-GB" dirty="0" err="1"/>
              <a:t>shukran</a:t>
            </a:r>
            <a:r>
              <a:rPr lang="en-GB" dirty="0"/>
              <a:t> </a:t>
            </a:r>
            <a:r>
              <a:rPr lang="en-GB" dirty="0" err="1"/>
              <a:t>wa</a:t>
            </a:r>
            <a:r>
              <a:rPr lang="en-GB" dirty="0"/>
              <a:t> </a:t>
            </a:r>
            <a:r>
              <a:rPr lang="en-GB" dirty="0" err="1"/>
              <a:t>kaifa</a:t>
            </a:r>
            <a:r>
              <a:rPr lang="en-GB" dirty="0"/>
              <a:t> Anta</a:t>
            </a:r>
          </a:p>
          <a:p>
            <a:r>
              <a:rPr lang="en-GB" dirty="0"/>
              <a:t>Ana </a:t>
            </a:r>
            <a:r>
              <a:rPr lang="en-GB" dirty="0" err="1"/>
              <a:t>Bikhair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292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mel with a saddle on its back in the desert&#10;&#10;Description automatically generated with low confidence">
            <a:extLst>
              <a:ext uri="{FF2B5EF4-FFF2-40B4-BE49-F238E27FC236}">
                <a16:creationId xmlns:a16="http://schemas.microsoft.com/office/drawing/2014/main" id="{24BF3E1E-7091-1DDE-B5B9-23CC77630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2" r="-1" b="24743"/>
          <a:stretch/>
        </p:blipFill>
        <p:spPr>
          <a:xfrm>
            <a:off x="20" y="1282"/>
            <a:ext cx="12188952" cy="685671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CA0D3D2-2EF3-D562-1CBE-B39C02EB89F3}"/>
              </a:ext>
            </a:extLst>
          </p:cNvPr>
          <p:cNvSpPr/>
          <p:nvPr/>
        </p:nvSpPr>
        <p:spPr>
          <a:xfrm>
            <a:off x="4155233" y="-155642"/>
            <a:ext cx="2373946" cy="117457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مَرْحَبًا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B3F32F8-C54F-1298-E2B4-150F5C8B4D0D}"/>
              </a:ext>
            </a:extLst>
          </p:cNvPr>
          <p:cNvSpPr/>
          <p:nvPr/>
        </p:nvSpPr>
        <p:spPr>
          <a:xfrm>
            <a:off x="4659548" y="1018932"/>
            <a:ext cx="2373946" cy="117457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كَيْفَ حَالُك؟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93DBE7D-346E-DB63-967F-C297EB8616D9}"/>
              </a:ext>
            </a:extLst>
          </p:cNvPr>
          <p:cNvSpPr/>
          <p:nvPr/>
        </p:nvSpPr>
        <p:spPr>
          <a:xfrm>
            <a:off x="9495915" y="481084"/>
            <a:ext cx="2373946" cy="117457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أَهْلاً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FE83C77-F829-D938-25F9-8D528B1440A7}"/>
              </a:ext>
            </a:extLst>
          </p:cNvPr>
          <p:cNvSpPr/>
          <p:nvPr/>
        </p:nvSpPr>
        <p:spPr>
          <a:xfrm>
            <a:off x="7537809" y="2109588"/>
            <a:ext cx="2373946" cy="117457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أَنَا بِخَيْر شُكْرًا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Persian cat on a transparent background. by ZOOSTOCK on DeviantArt">
            <a:extLst>
              <a:ext uri="{FF2B5EF4-FFF2-40B4-BE49-F238E27FC236}">
                <a16:creationId xmlns:a16="http://schemas.microsoft.com/office/drawing/2014/main" id="{844056E5-BA7B-5540-F832-4DF28CFA5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48248" y="2403232"/>
            <a:ext cx="3750061" cy="416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563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jestic mirages of scorching heat: The world's largest deserts | Daily  Sabah">
            <a:extLst>
              <a:ext uri="{FF2B5EF4-FFF2-40B4-BE49-F238E27FC236}">
                <a16:creationId xmlns:a16="http://schemas.microsoft.com/office/drawing/2014/main" id="{5566C103-5C37-18B2-5053-A0FFBE8B5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9C146-D306-4CF5-6FEE-D0DF6B223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726" y="1516244"/>
            <a:ext cx="4458446" cy="3109740"/>
          </a:xfrm>
        </p:spPr>
        <p:txBody>
          <a:bodyPr anchor="ctr">
            <a:noAutofit/>
          </a:bodyPr>
          <a:lstStyle/>
          <a:p>
            <a:r>
              <a:rPr lang="en-GB" dirty="0"/>
              <a:t>The </a:t>
            </a:r>
            <a:r>
              <a:rPr lang="en-GB" dirty="0" err="1"/>
              <a:t>jamel</a:t>
            </a:r>
            <a:r>
              <a:rPr lang="en-GB" dirty="0"/>
              <a:t> met the cat</a:t>
            </a:r>
          </a:p>
          <a:p>
            <a:r>
              <a:rPr lang="en-GB" dirty="0"/>
              <a:t>He said : </a:t>
            </a:r>
            <a:r>
              <a:rPr lang="en-GB" dirty="0" err="1"/>
              <a:t>marhaban</a:t>
            </a:r>
            <a:endParaRPr lang="en-GB" dirty="0"/>
          </a:p>
          <a:p>
            <a:r>
              <a:rPr lang="en-GB" dirty="0"/>
              <a:t>The cat answered: </a:t>
            </a:r>
            <a:r>
              <a:rPr lang="en-GB" dirty="0" err="1"/>
              <a:t>Ahlan</a:t>
            </a:r>
            <a:endParaRPr lang="en-GB" dirty="0"/>
          </a:p>
          <a:p>
            <a:r>
              <a:rPr lang="en-GB" dirty="0"/>
              <a:t>The </a:t>
            </a:r>
            <a:r>
              <a:rPr lang="en-GB" dirty="0" err="1"/>
              <a:t>jamel</a:t>
            </a:r>
            <a:r>
              <a:rPr lang="en-GB" dirty="0"/>
              <a:t>: said </a:t>
            </a:r>
            <a:r>
              <a:rPr lang="en-GB" dirty="0" err="1"/>
              <a:t>kayfa</a:t>
            </a:r>
            <a:r>
              <a:rPr lang="en-GB" dirty="0"/>
              <a:t> </a:t>
            </a:r>
            <a:r>
              <a:rPr lang="en-GB" dirty="0" err="1"/>
              <a:t>haaluk</a:t>
            </a:r>
            <a:endParaRPr lang="en-GB" dirty="0"/>
          </a:p>
          <a:p>
            <a:r>
              <a:rPr lang="en-GB" dirty="0"/>
              <a:t>The cat answered ana </a:t>
            </a:r>
            <a:r>
              <a:rPr lang="en-GB" dirty="0" err="1"/>
              <a:t>bekhair</a:t>
            </a:r>
            <a:r>
              <a:rPr lang="en-GB" dirty="0"/>
              <a:t> </a:t>
            </a:r>
            <a:r>
              <a:rPr lang="en-GB" dirty="0" err="1"/>
              <a:t>shukran</a:t>
            </a:r>
            <a:r>
              <a:rPr lang="en-GB" dirty="0"/>
              <a:t> </a:t>
            </a:r>
            <a:r>
              <a:rPr lang="en-GB" dirty="0" err="1"/>
              <a:t>wa</a:t>
            </a:r>
            <a:r>
              <a:rPr lang="en-GB" dirty="0"/>
              <a:t> </a:t>
            </a:r>
            <a:r>
              <a:rPr lang="en-GB" dirty="0" err="1"/>
              <a:t>kaifa</a:t>
            </a:r>
            <a:r>
              <a:rPr lang="en-GB" dirty="0"/>
              <a:t> Anta</a:t>
            </a:r>
          </a:p>
          <a:p>
            <a:r>
              <a:rPr lang="en-GB" dirty="0"/>
              <a:t>Ana </a:t>
            </a:r>
            <a:r>
              <a:rPr lang="en-GB" dirty="0" err="1"/>
              <a:t>Bikhair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704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mel with a saddle on its back in the desert&#10;&#10;Description automatically generated with low confidence">
            <a:extLst>
              <a:ext uri="{FF2B5EF4-FFF2-40B4-BE49-F238E27FC236}">
                <a16:creationId xmlns:a16="http://schemas.microsoft.com/office/drawing/2014/main" id="{24BF3E1E-7091-1DDE-B5B9-23CC77630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2" r="-1" b="24743"/>
          <a:stretch/>
        </p:blipFill>
        <p:spPr>
          <a:xfrm>
            <a:off x="25938" y="15862"/>
            <a:ext cx="12163034" cy="684213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CA0D3D2-2EF3-D562-1CBE-B39C02EB89F3}"/>
              </a:ext>
            </a:extLst>
          </p:cNvPr>
          <p:cNvSpPr/>
          <p:nvPr/>
        </p:nvSpPr>
        <p:spPr>
          <a:xfrm>
            <a:off x="4155233" y="-155642"/>
            <a:ext cx="2373946" cy="117457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مَرْحَبًا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B3F32F8-C54F-1298-E2B4-150F5C8B4D0D}"/>
              </a:ext>
            </a:extLst>
          </p:cNvPr>
          <p:cNvSpPr/>
          <p:nvPr/>
        </p:nvSpPr>
        <p:spPr>
          <a:xfrm>
            <a:off x="4659548" y="1018932"/>
            <a:ext cx="2373946" cy="117457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كَيْفَ حَالُك؟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93DBE7D-346E-DB63-967F-C297EB8616D9}"/>
              </a:ext>
            </a:extLst>
          </p:cNvPr>
          <p:cNvSpPr/>
          <p:nvPr/>
        </p:nvSpPr>
        <p:spPr>
          <a:xfrm>
            <a:off x="9495915" y="481084"/>
            <a:ext cx="2373946" cy="117457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أَهْلاً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FE83C77-F829-D938-25F9-8D528B1440A7}"/>
              </a:ext>
            </a:extLst>
          </p:cNvPr>
          <p:cNvSpPr/>
          <p:nvPr/>
        </p:nvSpPr>
        <p:spPr>
          <a:xfrm>
            <a:off x="7537809" y="1258059"/>
            <a:ext cx="2373946" cy="117457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أَنَا بِخَيْر شُكْرًا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Lion Left Looking transparent PNG - StickPNG">
            <a:extLst>
              <a:ext uri="{FF2B5EF4-FFF2-40B4-BE49-F238E27FC236}">
                <a16:creationId xmlns:a16="http://schemas.microsoft.com/office/drawing/2014/main" id="{729EBD31-13EF-2F34-EB23-32D762389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505" y="2540034"/>
            <a:ext cx="5790500" cy="421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505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jestic mirages of scorching heat: The world's largest deserts | Daily  Sabah">
            <a:extLst>
              <a:ext uri="{FF2B5EF4-FFF2-40B4-BE49-F238E27FC236}">
                <a16:creationId xmlns:a16="http://schemas.microsoft.com/office/drawing/2014/main" id="{5566C103-5C37-18B2-5053-A0FFBE8B5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9C146-D306-4CF5-6FEE-D0DF6B223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726" y="1516244"/>
            <a:ext cx="4458446" cy="3109740"/>
          </a:xfrm>
        </p:spPr>
        <p:txBody>
          <a:bodyPr anchor="ctr">
            <a:noAutofit/>
          </a:bodyPr>
          <a:lstStyle/>
          <a:p>
            <a:r>
              <a:rPr lang="en-GB" dirty="0"/>
              <a:t>The </a:t>
            </a:r>
            <a:r>
              <a:rPr lang="en-GB" dirty="0" err="1"/>
              <a:t>jamel</a:t>
            </a:r>
            <a:r>
              <a:rPr lang="en-GB" dirty="0"/>
              <a:t> met the lion</a:t>
            </a:r>
          </a:p>
          <a:p>
            <a:r>
              <a:rPr lang="en-GB" dirty="0"/>
              <a:t>He said : </a:t>
            </a:r>
            <a:r>
              <a:rPr lang="en-GB" dirty="0" err="1"/>
              <a:t>marhaban</a:t>
            </a:r>
            <a:endParaRPr lang="en-GB" dirty="0"/>
          </a:p>
          <a:p>
            <a:r>
              <a:rPr lang="en-GB" dirty="0"/>
              <a:t>The lion answered: </a:t>
            </a:r>
            <a:r>
              <a:rPr lang="en-GB" dirty="0" err="1"/>
              <a:t>Ahlan</a:t>
            </a:r>
            <a:endParaRPr lang="en-GB" dirty="0"/>
          </a:p>
          <a:p>
            <a:r>
              <a:rPr lang="en-GB" dirty="0"/>
              <a:t>The </a:t>
            </a:r>
            <a:r>
              <a:rPr lang="en-GB" dirty="0" err="1"/>
              <a:t>jamel</a:t>
            </a:r>
            <a:r>
              <a:rPr lang="en-GB" dirty="0"/>
              <a:t>: said </a:t>
            </a:r>
            <a:r>
              <a:rPr lang="en-GB" dirty="0" err="1"/>
              <a:t>kayfa</a:t>
            </a:r>
            <a:r>
              <a:rPr lang="en-GB" dirty="0"/>
              <a:t> </a:t>
            </a:r>
            <a:r>
              <a:rPr lang="en-GB" dirty="0" err="1"/>
              <a:t>haaluk</a:t>
            </a:r>
            <a:endParaRPr lang="en-GB" dirty="0"/>
          </a:p>
          <a:p>
            <a:r>
              <a:rPr lang="en-GB" dirty="0"/>
              <a:t>The lion answered ana </a:t>
            </a:r>
            <a:r>
              <a:rPr lang="en-GB" dirty="0" err="1"/>
              <a:t>Jaaih</a:t>
            </a:r>
            <a:endParaRPr lang="en-GB" dirty="0"/>
          </a:p>
          <a:p>
            <a:r>
              <a:rPr lang="en-GB" dirty="0"/>
              <a:t>Ana </a:t>
            </a:r>
            <a:r>
              <a:rPr lang="en-GB" dirty="0" err="1"/>
              <a:t>Bikhair</a:t>
            </a:r>
            <a:r>
              <a:rPr lang="en-GB" dirty="0"/>
              <a:t> OOOOOOOO</a:t>
            </a:r>
          </a:p>
          <a:p>
            <a:r>
              <a:rPr lang="en-GB" dirty="0"/>
              <a:t>Run away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8664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amel walking in the desert&#10;&#10;Description automatically generated">
            <a:extLst>
              <a:ext uri="{FF2B5EF4-FFF2-40B4-BE49-F238E27FC236}">
                <a16:creationId xmlns:a16="http://schemas.microsoft.com/office/drawing/2014/main" id="{488CAAF9-8DF2-AC92-4274-7B2DF0750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8" b="195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076" name="Picture 4" descr="African Lion PNG Photos | PNG Mart">
            <a:extLst>
              <a:ext uri="{FF2B5EF4-FFF2-40B4-BE49-F238E27FC236}">
                <a16:creationId xmlns:a16="http://schemas.microsoft.com/office/drawing/2014/main" id="{ACE9E6FF-A763-550A-6F6F-A9F9619E6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3348" y="2806937"/>
            <a:ext cx="4333673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955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9BF8E-6406-EC06-5DBB-05ECA28D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Teacher: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7B663-EE7E-BDF2-E80C-9DE73E9BB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Read the story using </a:t>
            </a:r>
            <a:r>
              <a:rPr lang="en-GB" dirty="0" err="1"/>
              <a:t>daf</a:t>
            </a:r>
            <a:endParaRPr lang="en-GB" dirty="0"/>
          </a:p>
          <a:p>
            <a:r>
              <a:rPr lang="en-GB" dirty="0"/>
              <a:t>Get them to repeat after you the sentences</a:t>
            </a:r>
          </a:p>
          <a:p>
            <a:r>
              <a:rPr lang="ar-SA" dirty="0"/>
              <a:t>مرحبا أهلا كيف حالك أنا بخير شكرا</a:t>
            </a:r>
            <a:endParaRPr lang="en-GB" dirty="0"/>
          </a:p>
          <a:p>
            <a:r>
              <a:rPr lang="en-GB" dirty="0"/>
              <a:t>Let them guess the end of the story </a:t>
            </a:r>
          </a:p>
        </p:txBody>
      </p:sp>
    </p:spTree>
    <p:extLst>
      <p:ext uri="{BB962C8B-B14F-4D97-AF65-F5344CB8AC3E}">
        <p14:creationId xmlns:p14="http://schemas.microsoft.com/office/powerpoint/2010/main" val="1246533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orange, silhouette, vector graphics&#10;&#10;Description automatically generated">
            <a:extLst>
              <a:ext uri="{FF2B5EF4-FFF2-40B4-BE49-F238E27FC236}">
                <a16:creationId xmlns:a16="http://schemas.microsoft.com/office/drawing/2014/main" id="{11A16D94-5671-12D4-A4DE-9B8349D97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345" b="7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F5F4B2-CB33-6A71-4057-2607F56ADFF8}"/>
              </a:ext>
            </a:extLst>
          </p:cNvPr>
          <p:cNvSpPr txBox="1"/>
          <p:nvPr/>
        </p:nvSpPr>
        <p:spPr>
          <a:xfrm>
            <a:off x="139837" y="5227136"/>
            <a:ext cx="121919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The camel wanted to go around the world and he went to seek advise from the wise Monkey</a:t>
            </a:r>
          </a:p>
        </p:txBody>
      </p:sp>
    </p:spTree>
    <p:extLst>
      <p:ext uri="{BB962C8B-B14F-4D97-AF65-F5344CB8AC3E}">
        <p14:creationId xmlns:p14="http://schemas.microsoft.com/office/powerpoint/2010/main" val="795562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amel with a saddle on its back standing in the desert&#10;&#10;Description automatically generated with low confidence">
            <a:extLst>
              <a:ext uri="{FF2B5EF4-FFF2-40B4-BE49-F238E27FC236}">
                <a16:creationId xmlns:a16="http://schemas.microsoft.com/office/drawing/2014/main" id="{04099589-B032-5D09-D432-7E5A42DE1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1" b="243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134535-67BD-3993-7E5B-1F9942D53CFC}"/>
              </a:ext>
            </a:extLst>
          </p:cNvPr>
          <p:cNvSpPr/>
          <p:nvPr/>
        </p:nvSpPr>
        <p:spPr>
          <a:xfrm>
            <a:off x="70078" y="355158"/>
            <a:ext cx="3214297" cy="18095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أرَاد جَمَلٌ السّفَر فنصحهُ صدِيقُهُ القِرد  و قَال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0DC6EF-04D0-DF9F-F6F0-17FE5E119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77" b="98236" l="1798" r="97344">
                        <a14:foregroundMark x1="47177" y1="9794" x2="66855" y2="5194"/>
                        <a14:foregroundMark x1="66855" y1="5194" x2="76370" y2="8821"/>
                        <a14:foregroundMark x1="76370" y1="8821" x2="75993" y2="10470"/>
                        <a14:foregroundMark x1="89628" y1="27749" x2="93747" y2="34345"/>
                        <a14:foregroundMark x1="93747" y1="34345" x2="93078" y2="36455"/>
                        <a14:foregroundMark x1="60979" y1="3677" x2="60979" y2="3677"/>
                        <a14:foregroundMark x1="59097" y1="7205" x2="62882" y2="4221"/>
                        <a14:foregroundMark x1="63739" y1="5309" x2="63739" y2="5309"/>
                        <a14:foregroundMark x1="73923" y1="93603" x2="73923" y2="93603"/>
                        <a14:foregroundMark x1="49603" y1="98236" x2="49603" y2="98236"/>
                        <a14:foregroundMark x1="94626" y1="94691" x2="94626" y2="94691"/>
                        <a14:foregroundMark x1="97386" y1="95647" x2="97386" y2="95647"/>
                        <a14:foregroundMark x1="4726" y1="56999" x2="4726" y2="56999"/>
                        <a14:foregroundMark x1="1798" y1="60000" x2="1798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98563" y="2378024"/>
            <a:ext cx="3112989" cy="44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32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amel in the desert&#10;&#10;Description automatically generated with medium confidence">
            <a:extLst>
              <a:ext uri="{FF2B5EF4-FFF2-40B4-BE49-F238E27FC236}">
                <a16:creationId xmlns:a16="http://schemas.microsoft.com/office/drawing/2014/main" id="{62FC5E25-3E38-38BB-4809-B05634B0A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9" b="20392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D7DC03-F3DE-C2F1-C2C1-402637D0E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77" b="98236" l="1798" r="97344">
                        <a14:foregroundMark x1="47177" y1="9794" x2="66855" y2="5194"/>
                        <a14:foregroundMark x1="66855" y1="5194" x2="76370" y2="8821"/>
                        <a14:foregroundMark x1="76370" y1="8821" x2="75993" y2="10470"/>
                        <a14:foregroundMark x1="89628" y1="27749" x2="93747" y2="34345"/>
                        <a14:foregroundMark x1="93747" y1="34345" x2="93078" y2="36455"/>
                        <a14:foregroundMark x1="60979" y1="3677" x2="60979" y2="3677"/>
                        <a14:foregroundMark x1="59097" y1="7205" x2="62882" y2="4221"/>
                        <a14:foregroundMark x1="63739" y1="5309" x2="63739" y2="5309"/>
                        <a14:foregroundMark x1="73923" y1="93603" x2="73923" y2="93603"/>
                        <a14:foregroundMark x1="49603" y1="98236" x2="49603" y2="98236"/>
                        <a14:foregroundMark x1="94626" y1="94691" x2="94626" y2="94691"/>
                        <a14:foregroundMark x1="97386" y1="95647" x2="97386" y2="95647"/>
                        <a14:foregroundMark x1="4726" y1="56999" x2="4726" y2="56999"/>
                        <a14:foregroundMark x1="1798" y1="60000" x2="1798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593890" y="2154288"/>
            <a:ext cx="3112989" cy="447869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2BDF9AF-80E1-EB76-C05C-F34BFD97A7C5}"/>
              </a:ext>
            </a:extLst>
          </p:cNvPr>
          <p:cNvSpPr/>
          <p:nvPr/>
        </p:nvSpPr>
        <p:spPr>
          <a:xfrm>
            <a:off x="7543502" y="225018"/>
            <a:ext cx="4562273" cy="186771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ابتسم و قُل مَرْحَبًا لكل مَن تُقَابِل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68C6E0-3355-F60D-BB9D-58D4C03E4674}"/>
              </a:ext>
            </a:extLst>
          </p:cNvPr>
          <p:cNvSpPr txBox="1"/>
          <p:nvPr/>
        </p:nvSpPr>
        <p:spPr>
          <a:xfrm>
            <a:off x="277587" y="865028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monkey said: smile to all the one you meet and say hello</a:t>
            </a:r>
          </a:p>
        </p:txBody>
      </p:sp>
    </p:spTree>
    <p:extLst>
      <p:ext uri="{BB962C8B-B14F-4D97-AF65-F5344CB8AC3E}">
        <p14:creationId xmlns:p14="http://schemas.microsoft.com/office/powerpoint/2010/main" val="3560973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amel in the desert&#10;&#10;Description automatically generated with medium confidence">
            <a:extLst>
              <a:ext uri="{FF2B5EF4-FFF2-40B4-BE49-F238E27FC236}">
                <a16:creationId xmlns:a16="http://schemas.microsoft.com/office/drawing/2014/main" id="{62FC5E25-3E38-38BB-4809-B05634B0A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9" b="20392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D7DC03-F3DE-C2F1-C2C1-402637D0E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77" b="98236" l="1798" r="97344">
                        <a14:foregroundMark x1="47177" y1="9794" x2="66855" y2="5194"/>
                        <a14:foregroundMark x1="66855" y1="5194" x2="76370" y2="8821"/>
                        <a14:foregroundMark x1="76370" y1="8821" x2="75993" y2="10470"/>
                        <a14:foregroundMark x1="89628" y1="27749" x2="93747" y2="34345"/>
                        <a14:foregroundMark x1="93747" y1="34345" x2="93078" y2="36455"/>
                        <a14:foregroundMark x1="60979" y1="3677" x2="60979" y2="3677"/>
                        <a14:foregroundMark x1="59097" y1="7205" x2="62882" y2="4221"/>
                        <a14:foregroundMark x1="63739" y1="5309" x2="63739" y2="5309"/>
                        <a14:foregroundMark x1="73923" y1="93603" x2="73923" y2="93603"/>
                        <a14:foregroundMark x1="49603" y1="98236" x2="49603" y2="98236"/>
                        <a14:foregroundMark x1="94626" y1="94691" x2="94626" y2="94691"/>
                        <a14:foregroundMark x1="97386" y1="95647" x2="97386" y2="95647"/>
                        <a14:foregroundMark x1="4726" y1="56999" x2="4726" y2="56999"/>
                        <a14:foregroundMark x1="1798" y1="60000" x2="1798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593890" y="2154288"/>
            <a:ext cx="3112989" cy="447869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2BDF9AF-80E1-EB76-C05C-F34BFD97A7C5}"/>
              </a:ext>
            </a:extLst>
          </p:cNvPr>
          <p:cNvSpPr/>
          <p:nvPr/>
        </p:nvSpPr>
        <p:spPr>
          <a:xfrm>
            <a:off x="7543502" y="225018"/>
            <a:ext cx="4562273" cy="186771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وَ قُل كِيْفَ حَالُك؟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68C6E0-3355-F60D-BB9D-58D4C03E4674}"/>
              </a:ext>
            </a:extLst>
          </p:cNvPr>
          <p:cNvSpPr txBox="1"/>
          <p:nvPr/>
        </p:nvSpPr>
        <p:spPr>
          <a:xfrm>
            <a:off x="277587" y="865028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monkey said: smile to all the one you meet and say hello</a:t>
            </a:r>
          </a:p>
        </p:txBody>
      </p:sp>
    </p:spTree>
    <p:extLst>
      <p:ext uri="{BB962C8B-B14F-4D97-AF65-F5344CB8AC3E}">
        <p14:creationId xmlns:p14="http://schemas.microsoft.com/office/powerpoint/2010/main" val="4089308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amel in the desert&#10;&#10;Description automatically generated with medium confidence">
            <a:extLst>
              <a:ext uri="{FF2B5EF4-FFF2-40B4-BE49-F238E27FC236}">
                <a16:creationId xmlns:a16="http://schemas.microsoft.com/office/drawing/2014/main" id="{62FC5E25-3E38-38BB-4809-B05634B0A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9" b="20392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D7DC03-F3DE-C2F1-C2C1-402637D0E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77" b="98236" l="1798" r="97344">
                        <a14:foregroundMark x1="47177" y1="9794" x2="66855" y2="5194"/>
                        <a14:foregroundMark x1="66855" y1="5194" x2="76370" y2="8821"/>
                        <a14:foregroundMark x1="76370" y1="8821" x2="75993" y2="10470"/>
                        <a14:foregroundMark x1="89628" y1="27749" x2="93747" y2="34345"/>
                        <a14:foregroundMark x1="93747" y1="34345" x2="93078" y2="36455"/>
                        <a14:foregroundMark x1="60979" y1="3677" x2="60979" y2="3677"/>
                        <a14:foregroundMark x1="59097" y1="7205" x2="62882" y2="4221"/>
                        <a14:foregroundMark x1="63739" y1="5309" x2="63739" y2="5309"/>
                        <a14:foregroundMark x1="73923" y1="93603" x2="73923" y2="93603"/>
                        <a14:foregroundMark x1="49603" y1="98236" x2="49603" y2="98236"/>
                        <a14:foregroundMark x1="94626" y1="94691" x2="94626" y2="94691"/>
                        <a14:foregroundMark x1="97386" y1="95647" x2="97386" y2="95647"/>
                        <a14:foregroundMark x1="4726" y1="56999" x2="4726" y2="56999"/>
                        <a14:foregroundMark x1="1798" y1="60000" x2="1798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593890" y="2154288"/>
            <a:ext cx="3112989" cy="447869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2BDF9AF-80E1-EB76-C05C-F34BFD97A7C5}"/>
              </a:ext>
            </a:extLst>
          </p:cNvPr>
          <p:cNvSpPr/>
          <p:nvPr/>
        </p:nvSpPr>
        <p:spPr>
          <a:xfrm>
            <a:off x="7543502" y="225018"/>
            <a:ext cx="4562273" cy="186771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وَ قُل أَنَا بِخَير وَ شُكْرًا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68C6E0-3355-F60D-BB9D-58D4C03E4674}"/>
              </a:ext>
            </a:extLst>
          </p:cNvPr>
          <p:cNvSpPr txBox="1"/>
          <p:nvPr/>
        </p:nvSpPr>
        <p:spPr>
          <a:xfrm>
            <a:off x="277587" y="865028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monkey said: smile to all the one you meet and say hello</a:t>
            </a:r>
          </a:p>
        </p:txBody>
      </p:sp>
    </p:spTree>
    <p:extLst>
      <p:ext uri="{BB962C8B-B14F-4D97-AF65-F5344CB8AC3E}">
        <p14:creationId xmlns:p14="http://schemas.microsoft.com/office/powerpoint/2010/main" val="497584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Majestic mirages of scorching heat: The world's largest deserts | Daily  Sabah">
            <a:extLst>
              <a:ext uri="{FF2B5EF4-FFF2-40B4-BE49-F238E27FC236}">
                <a16:creationId xmlns:a16="http://schemas.microsoft.com/office/drawing/2014/main" id="{B404AE5B-0C4E-C2CE-61BE-5D15B91F03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F692BB-4B7F-5D30-F1E1-AEE98FF9460F}"/>
              </a:ext>
            </a:extLst>
          </p:cNvPr>
          <p:cNvSpPr txBox="1"/>
          <p:nvPr/>
        </p:nvSpPr>
        <p:spPr>
          <a:xfrm>
            <a:off x="694288" y="818176"/>
            <a:ext cx="61722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600" dirty="0"/>
              <a:t>The camel set off and in his journey, he met the donkey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1BDD343-4185-B381-4530-3A48742B3B8A}"/>
              </a:ext>
            </a:extLst>
          </p:cNvPr>
          <p:cNvSpPr/>
          <p:nvPr/>
        </p:nvSpPr>
        <p:spPr>
          <a:xfrm>
            <a:off x="7338229" y="1251386"/>
            <a:ext cx="4562273" cy="186771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إنْطَلَقَ</a:t>
            </a:r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الجَمَل و فِي رِحْلَتِهِ </a:t>
            </a:r>
            <a:r>
              <a:rPr lang="ar-SA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إِلْتَقى</a:t>
            </a:r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بِالحِمَار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902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amel with a saddle on its back in the desert&#10;&#10;Description automatically generated with low confidence">
            <a:extLst>
              <a:ext uri="{FF2B5EF4-FFF2-40B4-BE49-F238E27FC236}">
                <a16:creationId xmlns:a16="http://schemas.microsoft.com/office/drawing/2014/main" id="{24BF3E1E-7091-1DDE-B5B9-23CC77630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2" r="-1" b="24743"/>
          <a:stretch/>
        </p:blipFill>
        <p:spPr>
          <a:xfrm>
            <a:off x="20" y="1282"/>
            <a:ext cx="12188952" cy="6856718"/>
          </a:xfrm>
          <a:prstGeom prst="rect">
            <a:avLst/>
          </a:prstGeom>
        </p:spPr>
      </p:pic>
      <p:pic>
        <p:nvPicPr>
          <p:cNvPr id="1026" name="Picture 2" descr="Donkey PNG Transparent Picture | PNG Mart">
            <a:extLst>
              <a:ext uri="{FF2B5EF4-FFF2-40B4-BE49-F238E27FC236}">
                <a16:creationId xmlns:a16="http://schemas.microsoft.com/office/drawing/2014/main" id="{A806F3A1-FA1E-3EEC-8D36-929BD713B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8342" y="1068371"/>
            <a:ext cx="4304822" cy="563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9D421E8-F118-6B40-0523-48C3B1970ADD}"/>
              </a:ext>
            </a:extLst>
          </p:cNvPr>
          <p:cNvSpPr/>
          <p:nvPr/>
        </p:nvSpPr>
        <p:spPr>
          <a:xfrm>
            <a:off x="9495915" y="481084"/>
            <a:ext cx="2373946" cy="117457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أَهْلاً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A0D3D2-2EF3-D562-1CBE-B39C02EB89F3}"/>
              </a:ext>
            </a:extLst>
          </p:cNvPr>
          <p:cNvSpPr/>
          <p:nvPr/>
        </p:nvSpPr>
        <p:spPr>
          <a:xfrm>
            <a:off x="4155233" y="-155642"/>
            <a:ext cx="2373946" cy="117457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مَرْحَبًا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A95E2C9-DAD2-371A-ECD8-C92A642D7ED5}"/>
              </a:ext>
            </a:extLst>
          </p:cNvPr>
          <p:cNvSpPr/>
          <p:nvPr/>
        </p:nvSpPr>
        <p:spPr>
          <a:xfrm>
            <a:off x="9573670" y="1967761"/>
            <a:ext cx="2373946" cy="117457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أَنَا بِخَيْر شُكْرًا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B3F32F8-C54F-1298-E2B4-150F5C8B4D0D}"/>
              </a:ext>
            </a:extLst>
          </p:cNvPr>
          <p:cNvSpPr/>
          <p:nvPr/>
        </p:nvSpPr>
        <p:spPr>
          <a:xfrm>
            <a:off x="4659548" y="1018932"/>
            <a:ext cx="2373946" cy="117457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كَيْفَ حَالُك؟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476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7921</TotalTime>
  <Words>290</Words>
  <Application>Microsoft Office PowerPoint</Application>
  <PresentationFormat>Widescreen</PresentationFormat>
  <Paragraphs>57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Teacher: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AKS2021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Seloua Izeboudjene</dc:creator>
  <cp:lastModifiedBy>Seloua Izeboudjene</cp:lastModifiedBy>
  <cp:revision>1</cp:revision>
  <dcterms:created xsi:type="dcterms:W3CDTF">2022-06-29T08:04:38Z</dcterms:created>
  <dcterms:modified xsi:type="dcterms:W3CDTF">2023-08-12T04:48:53Z</dcterms:modified>
</cp:coreProperties>
</file>