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73" r:id="rId3"/>
    <p:sldId id="277" r:id="rId4"/>
    <p:sldId id="274" r:id="rId5"/>
    <p:sldId id="276" r:id="rId6"/>
    <p:sldId id="282" r:id="rId7"/>
    <p:sldId id="283" r:id="rId8"/>
    <p:sldId id="284" r:id="rId9"/>
    <p:sldId id="290" r:id="rId10"/>
    <p:sldId id="256" r:id="rId11"/>
    <p:sldId id="257" r:id="rId12"/>
    <p:sldId id="258" r:id="rId13"/>
    <p:sldId id="259" r:id="rId14"/>
    <p:sldId id="260" r:id="rId15"/>
    <p:sldId id="261" r:id="rId16"/>
    <p:sldId id="291" r:id="rId17"/>
    <p:sldId id="292" r:id="rId18"/>
    <p:sldId id="293" r:id="rId19"/>
    <p:sldId id="263" r:id="rId20"/>
    <p:sldId id="267" r:id="rId21"/>
    <p:sldId id="287" r:id="rId22"/>
    <p:sldId id="264" r:id="rId23"/>
    <p:sldId id="286" r:id="rId24"/>
    <p:sldId id="265" r:id="rId25"/>
    <p:sldId id="285" r:id="rId26"/>
    <p:sldId id="266" r:id="rId27"/>
    <p:sldId id="271" r:id="rId28"/>
    <p:sldId id="272" r:id="rId29"/>
    <p:sldId id="288" r:id="rId30"/>
    <p:sldId id="289" r:id="rId31"/>
    <p:sldId id="275" r:id="rId32"/>
    <p:sldId id="278" r:id="rId33"/>
    <p:sldId id="279" r:id="rId34"/>
    <p:sldId id="280" r:id="rId35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F422AD-2823-4D54-A82A-B498AAAF5F9C}" v="2" dt="2023-11-11T11:04:07.42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57" d="100"/>
          <a:sy n="57" d="100"/>
        </p:scale>
        <p:origin x="2587" y="67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40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loua Izeboudjene" userId="779f36cc-4099-4c1c-bf6a-b11816f798c5" providerId="ADAL" clId="{039F252B-DD7D-442E-8C96-D07AF5C235CF}"/>
    <pc:docChg chg="undo custSel addSld delSld modSld">
      <pc:chgData name="Seloua Izeboudjene" userId="779f36cc-4099-4c1c-bf6a-b11816f798c5" providerId="ADAL" clId="{039F252B-DD7D-442E-8C96-D07AF5C235CF}" dt="2022-08-13T21:22:40.436" v="3081" actId="1076"/>
      <pc:docMkLst>
        <pc:docMk/>
      </pc:docMkLst>
      <pc:sldChg chg="modSp mod">
        <pc:chgData name="Seloua Izeboudjene" userId="779f36cc-4099-4c1c-bf6a-b11816f798c5" providerId="ADAL" clId="{039F252B-DD7D-442E-8C96-D07AF5C235CF}" dt="2022-08-10T15:03:11.057" v="1635" actId="20577"/>
        <pc:sldMkLst>
          <pc:docMk/>
          <pc:sldMk cId="1718056402" sldId="256"/>
        </pc:sldMkLst>
        <pc:graphicFrameChg chg="modGraphic">
          <ac:chgData name="Seloua Izeboudjene" userId="779f36cc-4099-4c1c-bf6a-b11816f798c5" providerId="ADAL" clId="{039F252B-DD7D-442E-8C96-D07AF5C235CF}" dt="2022-08-10T15:03:11.057" v="1635" actId="20577"/>
          <ac:graphicFrameMkLst>
            <pc:docMk/>
            <pc:sldMk cId="1718056402" sldId="256"/>
            <ac:graphicFrameMk id="4" creationId="{7C30C9D3-D5E3-3119-6F9A-470AA8F2355E}"/>
          </ac:graphicFrameMkLst>
        </pc:graphicFrameChg>
      </pc:sldChg>
      <pc:sldChg chg="addSp modSp mod">
        <pc:chgData name="Seloua Izeboudjene" userId="779f36cc-4099-4c1c-bf6a-b11816f798c5" providerId="ADAL" clId="{039F252B-DD7D-442E-8C96-D07AF5C235CF}" dt="2022-08-10T15:04:10.701" v="1652" actId="1076"/>
        <pc:sldMkLst>
          <pc:docMk/>
          <pc:sldMk cId="3502783362" sldId="263"/>
        </pc:sldMkLst>
        <pc:spChg chg="mod">
          <ac:chgData name="Seloua Izeboudjene" userId="779f36cc-4099-4c1c-bf6a-b11816f798c5" providerId="ADAL" clId="{039F252B-DD7D-442E-8C96-D07AF5C235CF}" dt="2022-08-10T15:03:38.642" v="1637" actId="20577"/>
          <ac:spMkLst>
            <pc:docMk/>
            <pc:sldMk cId="3502783362" sldId="263"/>
            <ac:spMk id="6" creationId="{F9525912-E254-5B0D-7F72-1E6C36E7A786}"/>
          </ac:spMkLst>
        </pc:spChg>
        <pc:spChg chg="add mod">
          <ac:chgData name="Seloua Izeboudjene" userId="779f36cc-4099-4c1c-bf6a-b11816f798c5" providerId="ADAL" clId="{039F252B-DD7D-442E-8C96-D07AF5C235CF}" dt="2022-08-10T15:03:59.172" v="1648" actId="1076"/>
          <ac:spMkLst>
            <pc:docMk/>
            <pc:sldMk cId="3502783362" sldId="263"/>
            <ac:spMk id="13" creationId="{0AEF1D6C-F14F-5651-287E-069772C7277E}"/>
          </ac:spMkLst>
        </pc:spChg>
        <pc:spChg chg="add mod">
          <ac:chgData name="Seloua Izeboudjene" userId="779f36cc-4099-4c1c-bf6a-b11816f798c5" providerId="ADAL" clId="{039F252B-DD7D-442E-8C96-D07AF5C235CF}" dt="2022-08-10T15:04:04.540" v="1650" actId="1076"/>
          <ac:spMkLst>
            <pc:docMk/>
            <pc:sldMk cId="3502783362" sldId="263"/>
            <ac:spMk id="14" creationId="{C59C4567-8164-C886-74F3-B7126683409B}"/>
          </ac:spMkLst>
        </pc:spChg>
        <pc:spChg chg="add mod">
          <ac:chgData name="Seloua Izeboudjene" userId="779f36cc-4099-4c1c-bf6a-b11816f798c5" providerId="ADAL" clId="{039F252B-DD7D-442E-8C96-D07AF5C235CF}" dt="2022-08-10T15:04:10.701" v="1652" actId="1076"/>
          <ac:spMkLst>
            <pc:docMk/>
            <pc:sldMk cId="3502783362" sldId="263"/>
            <ac:spMk id="15" creationId="{EAE2CF75-4249-28DE-9F2E-B8247D6146E8}"/>
          </ac:spMkLst>
        </pc:spChg>
      </pc:sldChg>
      <pc:sldChg chg="modSp mod">
        <pc:chgData name="Seloua Izeboudjene" userId="779f36cc-4099-4c1c-bf6a-b11816f798c5" providerId="ADAL" clId="{039F252B-DD7D-442E-8C96-D07AF5C235CF}" dt="2022-08-10T15:05:16.913" v="1686" actId="20577"/>
        <pc:sldMkLst>
          <pc:docMk/>
          <pc:sldMk cId="1150445787" sldId="267"/>
        </pc:sldMkLst>
        <pc:spChg chg="mod">
          <ac:chgData name="Seloua Izeboudjene" userId="779f36cc-4099-4c1c-bf6a-b11816f798c5" providerId="ADAL" clId="{039F252B-DD7D-442E-8C96-D07AF5C235CF}" dt="2022-08-10T15:05:10.319" v="1682" actId="20577"/>
          <ac:spMkLst>
            <pc:docMk/>
            <pc:sldMk cId="1150445787" sldId="267"/>
            <ac:spMk id="6" creationId="{F9525912-E254-5B0D-7F72-1E6C36E7A786}"/>
          </ac:spMkLst>
        </pc:spChg>
        <pc:spChg chg="mod">
          <ac:chgData name="Seloua Izeboudjene" userId="779f36cc-4099-4c1c-bf6a-b11816f798c5" providerId="ADAL" clId="{039F252B-DD7D-442E-8C96-D07AF5C235CF}" dt="2022-08-10T15:05:16.913" v="1686" actId="20577"/>
          <ac:spMkLst>
            <pc:docMk/>
            <pc:sldMk cId="1150445787" sldId="267"/>
            <ac:spMk id="8" creationId="{5893C435-DDF1-F9F7-1D96-FBC9A97BD782}"/>
          </ac:spMkLst>
        </pc:spChg>
      </pc:sldChg>
      <pc:sldChg chg="modSp mod">
        <pc:chgData name="Seloua Izeboudjene" userId="779f36cc-4099-4c1c-bf6a-b11816f798c5" providerId="ADAL" clId="{039F252B-DD7D-442E-8C96-D07AF5C235CF}" dt="2022-07-19T13:22:32.487" v="163" actId="20577"/>
        <pc:sldMkLst>
          <pc:docMk/>
          <pc:sldMk cId="2087384779" sldId="274"/>
        </pc:sldMkLst>
        <pc:spChg chg="mod">
          <ac:chgData name="Seloua Izeboudjene" userId="779f36cc-4099-4c1c-bf6a-b11816f798c5" providerId="ADAL" clId="{039F252B-DD7D-442E-8C96-D07AF5C235CF}" dt="2022-07-19T13:22:32.487" v="163" actId="20577"/>
          <ac:spMkLst>
            <pc:docMk/>
            <pc:sldMk cId="2087384779" sldId="274"/>
            <ac:spMk id="5" creationId="{F93BE813-E588-56F1-1004-28628AA5F7FE}"/>
          </ac:spMkLst>
        </pc:spChg>
      </pc:sldChg>
      <pc:sldChg chg="modSp add mod">
        <pc:chgData name="Seloua Izeboudjene" userId="779f36cc-4099-4c1c-bf6a-b11816f798c5" providerId="ADAL" clId="{039F252B-DD7D-442E-8C96-D07AF5C235CF}" dt="2022-07-19T13:25:02.197" v="201" actId="20577"/>
        <pc:sldMkLst>
          <pc:docMk/>
          <pc:sldMk cId="1082569899" sldId="276"/>
        </pc:sldMkLst>
        <pc:spChg chg="mod">
          <ac:chgData name="Seloua Izeboudjene" userId="779f36cc-4099-4c1c-bf6a-b11816f798c5" providerId="ADAL" clId="{039F252B-DD7D-442E-8C96-D07AF5C235CF}" dt="2022-07-19T13:25:02.197" v="201" actId="20577"/>
          <ac:spMkLst>
            <pc:docMk/>
            <pc:sldMk cId="1082569899" sldId="276"/>
            <ac:spMk id="5" creationId="{F93BE813-E588-56F1-1004-28628AA5F7FE}"/>
          </ac:spMkLst>
        </pc:spChg>
      </pc:sldChg>
      <pc:sldChg chg="addSp modSp new mod setBg">
        <pc:chgData name="Seloua Izeboudjene" userId="779f36cc-4099-4c1c-bf6a-b11816f798c5" providerId="ADAL" clId="{039F252B-DD7D-442E-8C96-D07AF5C235CF}" dt="2022-08-10T15:02:26.736" v="1632" actId="20577"/>
        <pc:sldMkLst>
          <pc:docMk/>
          <pc:sldMk cId="839622310" sldId="277"/>
        </pc:sldMkLst>
        <pc:spChg chg="add mod">
          <ac:chgData name="Seloua Izeboudjene" userId="779f36cc-4099-4c1c-bf6a-b11816f798c5" providerId="ADAL" clId="{039F252B-DD7D-442E-8C96-D07AF5C235CF}" dt="2022-08-10T15:02:26.736" v="1632" actId="20577"/>
          <ac:spMkLst>
            <pc:docMk/>
            <pc:sldMk cId="839622310" sldId="277"/>
            <ac:spMk id="4" creationId="{17A169BF-C4F9-12E7-7AC1-9862F5BE11D7}"/>
          </ac:spMkLst>
        </pc:spChg>
      </pc:sldChg>
      <pc:sldChg chg="new del">
        <pc:chgData name="Seloua Izeboudjene" userId="779f36cc-4099-4c1c-bf6a-b11816f798c5" providerId="ADAL" clId="{039F252B-DD7D-442E-8C96-D07AF5C235CF}" dt="2022-07-19T13:41:31.210" v="679" actId="47"/>
        <pc:sldMkLst>
          <pc:docMk/>
          <pc:sldMk cId="1900566914" sldId="278"/>
        </pc:sldMkLst>
      </pc:sldChg>
      <pc:sldChg chg="addSp delSp modSp new mod">
        <pc:chgData name="Seloua Izeboudjene" userId="779f36cc-4099-4c1c-bf6a-b11816f798c5" providerId="ADAL" clId="{039F252B-DD7D-442E-8C96-D07AF5C235CF}" dt="2022-07-19T13:48:37.277" v="781" actId="1076"/>
        <pc:sldMkLst>
          <pc:docMk/>
          <pc:sldMk cId="2658796052" sldId="278"/>
        </pc:sldMkLst>
        <pc:spChg chg="mod">
          <ac:chgData name="Seloua Izeboudjene" userId="779f36cc-4099-4c1c-bf6a-b11816f798c5" providerId="ADAL" clId="{039F252B-DD7D-442E-8C96-D07AF5C235CF}" dt="2022-07-19T13:41:46.911" v="719" actId="20577"/>
          <ac:spMkLst>
            <pc:docMk/>
            <pc:sldMk cId="2658796052" sldId="278"/>
            <ac:spMk id="2" creationId="{BFB6907F-1A91-9748-49D3-13A4FF65EE78}"/>
          </ac:spMkLst>
        </pc:spChg>
        <pc:spChg chg="del">
          <ac:chgData name="Seloua Izeboudjene" userId="779f36cc-4099-4c1c-bf6a-b11816f798c5" providerId="ADAL" clId="{039F252B-DD7D-442E-8C96-D07AF5C235CF}" dt="2022-07-19T13:42:45.510" v="730" actId="931"/>
          <ac:spMkLst>
            <pc:docMk/>
            <pc:sldMk cId="2658796052" sldId="278"/>
            <ac:spMk id="3" creationId="{C3E63123-8ACB-E6FF-43D7-85583BD3D700}"/>
          </ac:spMkLst>
        </pc:spChg>
        <pc:spChg chg="add del mod ord">
          <ac:chgData name="Seloua Izeboudjene" userId="779f36cc-4099-4c1c-bf6a-b11816f798c5" providerId="ADAL" clId="{039F252B-DD7D-442E-8C96-D07AF5C235CF}" dt="2022-07-19T13:46:14.740" v="748" actId="478"/>
          <ac:spMkLst>
            <pc:docMk/>
            <pc:sldMk cId="2658796052" sldId="278"/>
            <ac:spMk id="4" creationId="{83A18C7D-EC65-E96E-8483-0470A22F5E1B}"/>
          </ac:spMkLst>
        </pc:spChg>
        <pc:spChg chg="add del mod ord">
          <ac:chgData name="Seloua Izeboudjene" userId="779f36cc-4099-4c1c-bf6a-b11816f798c5" providerId="ADAL" clId="{039F252B-DD7D-442E-8C96-D07AF5C235CF}" dt="2022-07-19T13:46:10.525" v="746" actId="478"/>
          <ac:spMkLst>
            <pc:docMk/>
            <pc:sldMk cId="2658796052" sldId="278"/>
            <ac:spMk id="5" creationId="{C7C38AD6-AD74-B386-C908-AC72DD5A6594}"/>
          </ac:spMkLst>
        </pc:spChg>
        <pc:spChg chg="add del mod">
          <ac:chgData name="Seloua Izeboudjene" userId="779f36cc-4099-4c1c-bf6a-b11816f798c5" providerId="ADAL" clId="{039F252B-DD7D-442E-8C96-D07AF5C235CF}" dt="2022-07-19T13:42:14.864" v="727"/>
          <ac:spMkLst>
            <pc:docMk/>
            <pc:sldMk cId="2658796052" sldId="278"/>
            <ac:spMk id="6" creationId="{678EE61A-867A-5D0F-DDE2-A63C07F750FF}"/>
          </ac:spMkLst>
        </pc:spChg>
        <pc:spChg chg="add del mod">
          <ac:chgData name="Seloua Izeboudjene" userId="779f36cc-4099-4c1c-bf6a-b11816f798c5" providerId="ADAL" clId="{039F252B-DD7D-442E-8C96-D07AF5C235CF}" dt="2022-07-19T13:46:12.398" v="747" actId="478"/>
          <ac:spMkLst>
            <pc:docMk/>
            <pc:sldMk cId="2658796052" sldId="278"/>
            <ac:spMk id="7" creationId="{193D3337-78A0-DCF0-35A7-4C0E2CC86CF9}"/>
          </ac:spMkLst>
        </pc:spChg>
        <pc:spChg chg="add del mod">
          <ac:chgData name="Seloua Izeboudjene" userId="779f36cc-4099-4c1c-bf6a-b11816f798c5" providerId="ADAL" clId="{039F252B-DD7D-442E-8C96-D07AF5C235CF}" dt="2022-07-19T13:47:26.941" v="764" actId="478"/>
          <ac:spMkLst>
            <pc:docMk/>
            <pc:sldMk cId="2658796052" sldId="278"/>
            <ac:spMk id="14" creationId="{D41D6020-FAA7-CF6A-1212-1C76DAC15E61}"/>
          </ac:spMkLst>
        </pc:spChg>
        <pc:spChg chg="add del mod">
          <ac:chgData name="Seloua Izeboudjene" userId="779f36cc-4099-4c1c-bf6a-b11816f798c5" providerId="ADAL" clId="{039F252B-DD7D-442E-8C96-D07AF5C235CF}" dt="2022-07-19T13:47:16.042" v="763" actId="478"/>
          <ac:spMkLst>
            <pc:docMk/>
            <pc:sldMk cId="2658796052" sldId="278"/>
            <ac:spMk id="15" creationId="{2CB67057-3DB8-56E1-E68F-E759602CFF11}"/>
          </ac:spMkLst>
        </pc:spChg>
        <pc:spChg chg="add del mod">
          <ac:chgData name="Seloua Izeboudjene" userId="779f36cc-4099-4c1c-bf6a-b11816f798c5" providerId="ADAL" clId="{039F252B-DD7D-442E-8C96-D07AF5C235CF}" dt="2022-07-19T13:47:14.378" v="762" actId="478"/>
          <ac:spMkLst>
            <pc:docMk/>
            <pc:sldMk cId="2658796052" sldId="278"/>
            <ac:spMk id="16" creationId="{9E192B6D-8320-8D0E-4D30-39DDBF67EF8B}"/>
          </ac:spMkLst>
        </pc:spChg>
        <pc:spChg chg="add del mod">
          <ac:chgData name="Seloua Izeboudjene" userId="779f36cc-4099-4c1c-bf6a-b11816f798c5" providerId="ADAL" clId="{039F252B-DD7D-442E-8C96-D07AF5C235CF}" dt="2022-07-19T13:47:12.587" v="761" actId="478"/>
          <ac:spMkLst>
            <pc:docMk/>
            <pc:sldMk cId="2658796052" sldId="278"/>
            <ac:spMk id="17" creationId="{38CA4A96-A262-919F-B43F-823C6C07ED81}"/>
          </ac:spMkLst>
        </pc:spChg>
        <pc:graphicFrameChg chg="add mod">
          <ac:chgData name="Seloua Izeboudjene" userId="779f36cc-4099-4c1c-bf6a-b11816f798c5" providerId="ADAL" clId="{039F252B-DD7D-442E-8C96-D07AF5C235CF}" dt="2022-07-19T13:47:33.108" v="766" actId="1076"/>
          <ac:graphicFrameMkLst>
            <pc:docMk/>
            <pc:sldMk cId="2658796052" sldId="278"/>
            <ac:graphicFrameMk id="18" creationId="{4A4504CE-035A-9036-43C2-6E9AE53D923E}"/>
          </ac:graphicFrameMkLst>
        </pc:graphicFrameChg>
        <pc:graphicFrameChg chg="add mod">
          <ac:chgData name="Seloua Izeboudjene" userId="779f36cc-4099-4c1c-bf6a-b11816f798c5" providerId="ADAL" clId="{039F252B-DD7D-442E-8C96-D07AF5C235CF}" dt="2022-07-19T13:47:41.578" v="768" actId="1076"/>
          <ac:graphicFrameMkLst>
            <pc:docMk/>
            <pc:sldMk cId="2658796052" sldId="278"/>
            <ac:graphicFrameMk id="19" creationId="{EEE12765-D9AF-747C-5EFD-09345F3DD7FF}"/>
          </ac:graphicFrameMkLst>
        </pc:graphicFrameChg>
        <pc:graphicFrameChg chg="add mod">
          <ac:chgData name="Seloua Izeboudjene" userId="779f36cc-4099-4c1c-bf6a-b11816f798c5" providerId="ADAL" clId="{039F252B-DD7D-442E-8C96-D07AF5C235CF}" dt="2022-07-19T13:48:08.083" v="774" actId="1076"/>
          <ac:graphicFrameMkLst>
            <pc:docMk/>
            <pc:sldMk cId="2658796052" sldId="278"/>
            <ac:graphicFrameMk id="20" creationId="{C67F7AB5-A83B-6584-F519-BABFE225F9D8}"/>
          </ac:graphicFrameMkLst>
        </pc:graphicFrameChg>
        <pc:graphicFrameChg chg="add mod">
          <ac:chgData name="Seloua Izeboudjene" userId="779f36cc-4099-4c1c-bf6a-b11816f798c5" providerId="ADAL" clId="{039F252B-DD7D-442E-8C96-D07AF5C235CF}" dt="2022-07-19T13:48:02.710" v="773" actId="1076"/>
          <ac:graphicFrameMkLst>
            <pc:docMk/>
            <pc:sldMk cId="2658796052" sldId="278"/>
            <ac:graphicFrameMk id="21" creationId="{A5B59EB5-ABD6-CE97-66CA-33CFB2C1813A}"/>
          </ac:graphicFrameMkLst>
        </pc:graphicFrameChg>
        <pc:graphicFrameChg chg="add mod">
          <ac:chgData name="Seloua Izeboudjene" userId="779f36cc-4099-4c1c-bf6a-b11816f798c5" providerId="ADAL" clId="{039F252B-DD7D-442E-8C96-D07AF5C235CF}" dt="2022-07-19T13:48:16.231" v="776" actId="1076"/>
          <ac:graphicFrameMkLst>
            <pc:docMk/>
            <pc:sldMk cId="2658796052" sldId="278"/>
            <ac:graphicFrameMk id="22" creationId="{0169F215-CB77-3050-8C34-E8BF0D47BCB7}"/>
          </ac:graphicFrameMkLst>
        </pc:graphicFrameChg>
        <pc:graphicFrameChg chg="add mod">
          <ac:chgData name="Seloua Izeboudjene" userId="779f36cc-4099-4c1c-bf6a-b11816f798c5" providerId="ADAL" clId="{039F252B-DD7D-442E-8C96-D07AF5C235CF}" dt="2022-07-19T13:48:23.721" v="778" actId="1076"/>
          <ac:graphicFrameMkLst>
            <pc:docMk/>
            <pc:sldMk cId="2658796052" sldId="278"/>
            <ac:graphicFrameMk id="23" creationId="{34C4E077-7E51-389D-300A-A5E543CEA2C0}"/>
          </ac:graphicFrameMkLst>
        </pc:graphicFrameChg>
        <pc:picChg chg="add mod">
          <ac:chgData name="Seloua Izeboudjene" userId="779f36cc-4099-4c1c-bf6a-b11816f798c5" providerId="ADAL" clId="{039F252B-DD7D-442E-8C96-D07AF5C235CF}" dt="2022-07-19T13:48:32.333" v="779" actId="1076"/>
          <ac:picMkLst>
            <pc:docMk/>
            <pc:sldMk cId="2658796052" sldId="278"/>
            <ac:picMk id="9" creationId="{3D09D0C9-949F-0F7E-3DDB-DFD9E97370AF}"/>
          </ac:picMkLst>
        </pc:picChg>
        <pc:picChg chg="add mod">
          <ac:chgData name="Seloua Izeboudjene" userId="779f36cc-4099-4c1c-bf6a-b11816f798c5" providerId="ADAL" clId="{039F252B-DD7D-442E-8C96-D07AF5C235CF}" dt="2022-07-19T13:48:37.277" v="781" actId="1076"/>
          <ac:picMkLst>
            <pc:docMk/>
            <pc:sldMk cId="2658796052" sldId="278"/>
            <ac:picMk id="11" creationId="{BE5027E6-E68F-056C-E95A-DDB0EB569BE1}"/>
          </ac:picMkLst>
        </pc:picChg>
        <pc:picChg chg="add mod">
          <ac:chgData name="Seloua Izeboudjene" userId="779f36cc-4099-4c1c-bf6a-b11816f798c5" providerId="ADAL" clId="{039F252B-DD7D-442E-8C96-D07AF5C235CF}" dt="2022-07-19T13:48:34.865" v="780" actId="1076"/>
          <ac:picMkLst>
            <pc:docMk/>
            <pc:sldMk cId="2658796052" sldId="278"/>
            <ac:picMk id="13" creationId="{98F221B1-D76C-EA30-E7E0-61115305D460}"/>
          </ac:picMkLst>
        </pc:picChg>
      </pc:sldChg>
      <pc:sldChg chg="addSp modSp new mod">
        <pc:chgData name="Seloua Izeboudjene" userId="779f36cc-4099-4c1c-bf6a-b11816f798c5" providerId="ADAL" clId="{039F252B-DD7D-442E-8C96-D07AF5C235CF}" dt="2022-07-19T13:56:04.373" v="896" actId="1076"/>
        <pc:sldMkLst>
          <pc:docMk/>
          <pc:sldMk cId="777700166" sldId="279"/>
        </pc:sldMkLst>
        <pc:spChg chg="add mod">
          <ac:chgData name="Seloua Izeboudjene" userId="779f36cc-4099-4c1c-bf6a-b11816f798c5" providerId="ADAL" clId="{039F252B-DD7D-442E-8C96-D07AF5C235CF}" dt="2022-07-19T13:55:59.319" v="895" actId="1076"/>
          <ac:spMkLst>
            <pc:docMk/>
            <pc:sldMk cId="777700166" sldId="279"/>
            <ac:spMk id="4" creationId="{FE962506-8BEE-4B4A-6DFB-A56A38014BC1}"/>
          </ac:spMkLst>
        </pc:spChg>
        <pc:spChg chg="add mod">
          <ac:chgData name="Seloua Izeboudjene" userId="779f36cc-4099-4c1c-bf6a-b11816f798c5" providerId="ADAL" clId="{039F252B-DD7D-442E-8C96-D07AF5C235CF}" dt="2022-07-19T13:53:05.449" v="820" actId="2711"/>
          <ac:spMkLst>
            <pc:docMk/>
            <pc:sldMk cId="777700166" sldId="279"/>
            <ac:spMk id="5" creationId="{1C41A573-08FA-6112-6B56-AF8ADEAE095D}"/>
          </ac:spMkLst>
        </pc:spChg>
        <pc:spChg chg="add mod">
          <ac:chgData name="Seloua Izeboudjene" userId="779f36cc-4099-4c1c-bf6a-b11816f798c5" providerId="ADAL" clId="{039F252B-DD7D-442E-8C96-D07AF5C235CF}" dt="2022-07-19T13:54:20.288" v="865" actId="20577"/>
          <ac:spMkLst>
            <pc:docMk/>
            <pc:sldMk cId="777700166" sldId="279"/>
            <ac:spMk id="6" creationId="{4203DE05-1E07-E290-FDAC-FC20A09E3149}"/>
          </ac:spMkLst>
        </pc:spChg>
        <pc:spChg chg="add mod">
          <ac:chgData name="Seloua Izeboudjene" userId="779f36cc-4099-4c1c-bf6a-b11816f798c5" providerId="ADAL" clId="{039F252B-DD7D-442E-8C96-D07AF5C235CF}" dt="2022-07-19T13:54:37.195" v="871" actId="1076"/>
          <ac:spMkLst>
            <pc:docMk/>
            <pc:sldMk cId="777700166" sldId="279"/>
            <ac:spMk id="7" creationId="{4707DF7B-0B4A-B0E3-CBDB-EB6B204210A7}"/>
          </ac:spMkLst>
        </pc:spChg>
        <pc:spChg chg="add mod">
          <ac:chgData name="Seloua Izeboudjene" userId="779f36cc-4099-4c1c-bf6a-b11816f798c5" providerId="ADAL" clId="{039F252B-DD7D-442E-8C96-D07AF5C235CF}" dt="2022-07-19T13:54:31.704" v="869" actId="1076"/>
          <ac:spMkLst>
            <pc:docMk/>
            <pc:sldMk cId="777700166" sldId="279"/>
            <ac:spMk id="8" creationId="{1A30FA92-447A-EBF8-0C70-41E5B7B033B5}"/>
          </ac:spMkLst>
        </pc:spChg>
        <pc:spChg chg="add mod">
          <ac:chgData name="Seloua Izeboudjene" userId="779f36cc-4099-4c1c-bf6a-b11816f798c5" providerId="ADAL" clId="{039F252B-DD7D-442E-8C96-D07AF5C235CF}" dt="2022-07-19T13:54:42.032" v="872" actId="1076"/>
          <ac:spMkLst>
            <pc:docMk/>
            <pc:sldMk cId="777700166" sldId="279"/>
            <ac:spMk id="9" creationId="{0866E5B1-88ED-B08D-6D2B-2BE09B1CA2E1}"/>
          </ac:spMkLst>
        </pc:spChg>
        <pc:spChg chg="add mod">
          <ac:chgData name="Seloua Izeboudjene" userId="779f36cc-4099-4c1c-bf6a-b11816f798c5" providerId="ADAL" clId="{039F252B-DD7D-442E-8C96-D07AF5C235CF}" dt="2022-07-19T13:54:53.751" v="875" actId="1076"/>
          <ac:spMkLst>
            <pc:docMk/>
            <pc:sldMk cId="777700166" sldId="279"/>
            <ac:spMk id="10" creationId="{39DCE393-40A9-84DE-08EC-DF0B0E3EEE71}"/>
          </ac:spMkLst>
        </pc:spChg>
        <pc:spChg chg="add mod">
          <ac:chgData name="Seloua Izeboudjene" userId="779f36cc-4099-4c1c-bf6a-b11816f798c5" providerId="ADAL" clId="{039F252B-DD7D-442E-8C96-D07AF5C235CF}" dt="2022-07-19T13:55:01.501" v="877" actId="1076"/>
          <ac:spMkLst>
            <pc:docMk/>
            <pc:sldMk cId="777700166" sldId="279"/>
            <ac:spMk id="11" creationId="{B54AB8A3-B342-42D5-6A98-1D815C52A3CA}"/>
          </ac:spMkLst>
        </pc:spChg>
        <pc:spChg chg="add mod">
          <ac:chgData name="Seloua Izeboudjene" userId="779f36cc-4099-4c1c-bf6a-b11816f798c5" providerId="ADAL" clId="{039F252B-DD7D-442E-8C96-D07AF5C235CF}" dt="2022-07-19T13:55:05.972" v="879" actId="1076"/>
          <ac:spMkLst>
            <pc:docMk/>
            <pc:sldMk cId="777700166" sldId="279"/>
            <ac:spMk id="12" creationId="{ACED1805-B055-3C55-B015-EED6192E6B46}"/>
          </ac:spMkLst>
        </pc:spChg>
        <pc:spChg chg="add mod">
          <ac:chgData name="Seloua Izeboudjene" userId="779f36cc-4099-4c1c-bf6a-b11816f798c5" providerId="ADAL" clId="{039F252B-DD7D-442E-8C96-D07AF5C235CF}" dt="2022-07-19T13:55:22.294" v="883" actId="1076"/>
          <ac:spMkLst>
            <pc:docMk/>
            <pc:sldMk cId="777700166" sldId="279"/>
            <ac:spMk id="13" creationId="{A41B5684-4E5D-C974-D6D7-1B3D12C102E3}"/>
          </ac:spMkLst>
        </pc:spChg>
        <pc:spChg chg="add mod">
          <ac:chgData name="Seloua Izeboudjene" userId="779f36cc-4099-4c1c-bf6a-b11816f798c5" providerId="ADAL" clId="{039F252B-DD7D-442E-8C96-D07AF5C235CF}" dt="2022-07-19T13:55:27.809" v="885" actId="1076"/>
          <ac:spMkLst>
            <pc:docMk/>
            <pc:sldMk cId="777700166" sldId="279"/>
            <ac:spMk id="14" creationId="{2FE8C36C-C5DC-EA0D-D6A5-0D1934A637C1}"/>
          </ac:spMkLst>
        </pc:spChg>
        <pc:spChg chg="add mod">
          <ac:chgData name="Seloua Izeboudjene" userId="779f36cc-4099-4c1c-bf6a-b11816f798c5" providerId="ADAL" clId="{039F252B-DD7D-442E-8C96-D07AF5C235CF}" dt="2022-07-19T13:55:34.114" v="887" actId="1076"/>
          <ac:spMkLst>
            <pc:docMk/>
            <pc:sldMk cId="777700166" sldId="279"/>
            <ac:spMk id="15" creationId="{1F16B4C4-3D89-149D-9318-524AD03F4F5B}"/>
          </ac:spMkLst>
        </pc:spChg>
        <pc:spChg chg="add mod">
          <ac:chgData name="Seloua Izeboudjene" userId="779f36cc-4099-4c1c-bf6a-b11816f798c5" providerId="ADAL" clId="{039F252B-DD7D-442E-8C96-D07AF5C235CF}" dt="2022-07-19T13:55:42.125" v="889" actId="1076"/>
          <ac:spMkLst>
            <pc:docMk/>
            <pc:sldMk cId="777700166" sldId="279"/>
            <ac:spMk id="16" creationId="{CC58B325-1533-4824-9446-D66274253A99}"/>
          </ac:spMkLst>
        </pc:spChg>
        <pc:spChg chg="add mod">
          <ac:chgData name="Seloua Izeboudjene" userId="779f36cc-4099-4c1c-bf6a-b11816f798c5" providerId="ADAL" clId="{039F252B-DD7D-442E-8C96-D07AF5C235CF}" dt="2022-07-19T13:55:48.180" v="891" actId="1076"/>
          <ac:spMkLst>
            <pc:docMk/>
            <pc:sldMk cId="777700166" sldId="279"/>
            <ac:spMk id="17" creationId="{5FFB0509-83A1-232C-B0F4-2A0AF6BA44B4}"/>
          </ac:spMkLst>
        </pc:spChg>
        <pc:spChg chg="add mod">
          <ac:chgData name="Seloua Izeboudjene" userId="779f36cc-4099-4c1c-bf6a-b11816f798c5" providerId="ADAL" clId="{039F252B-DD7D-442E-8C96-D07AF5C235CF}" dt="2022-07-19T13:55:53.435" v="893" actId="1076"/>
          <ac:spMkLst>
            <pc:docMk/>
            <pc:sldMk cId="777700166" sldId="279"/>
            <ac:spMk id="18" creationId="{D3EDB015-28A0-EAF8-62BF-AAF8003CD898}"/>
          </ac:spMkLst>
        </pc:spChg>
        <pc:spChg chg="add mod">
          <ac:chgData name="Seloua Izeboudjene" userId="779f36cc-4099-4c1c-bf6a-b11816f798c5" providerId="ADAL" clId="{039F252B-DD7D-442E-8C96-D07AF5C235CF}" dt="2022-07-19T13:56:04.373" v="896" actId="1076"/>
          <ac:spMkLst>
            <pc:docMk/>
            <pc:sldMk cId="777700166" sldId="279"/>
            <ac:spMk id="19" creationId="{33F224FA-BCA2-8F8A-291A-450D4AA453BF}"/>
          </ac:spMkLst>
        </pc:spChg>
      </pc:sldChg>
      <pc:sldChg chg="addSp delSp modSp new mod">
        <pc:chgData name="Seloua Izeboudjene" userId="779f36cc-4099-4c1c-bf6a-b11816f798c5" providerId="ADAL" clId="{039F252B-DD7D-442E-8C96-D07AF5C235CF}" dt="2022-07-21T08:41:06.921" v="1503" actId="1076"/>
        <pc:sldMkLst>
          <pc:docMk/>
          <pc:sldMk cId="2510153772" sldId="280"/>
        </pc:sldMkLst>
        <pc:spChg chg="del">
          <ac:chgData name="Seloua Izeboudjene" userId="779f36cc-4099-4c1c-bf6a-b11816f798c5" providerId="ADAL" clId="{039F252B-DD7D-442E-8C96-D07AF5C235CF}" dt="2022-07-19T14:02:32.307" v="1048" actId="478"/>
          <ac:spMkLst>
            <pc:docMk/>
            <pc:sldMk cId="2510153772" sldId="280"/>
            <ac:spMk id="3" creationId="{84A55FCE-E004-B349-9169-EF0DF8AE3747}"/>
          </ac:spMkLst>
        </pc:spChg>
        <pc:spChg chg="add mod">
          <ac:chgData name="Seloua Izeboudjene" userId="779f36cc-4099-4c1c-bf6a-b11816f798c5" providerId="ADAL" clId="{039F252B-DD7D-442E-8C96-D07AF5C235CF}" dt="2022-07-19T14:02:45.722" v="1059" actId="20577"/>
          <ac:spMkLst>
            <pc:docMk/>
            <pc:sldMk cId="2510153772" sldId="280"/>
            <ac:spMk id="4" creationId="{0956F180-6F40-497C-9285-AD2394CD82BA}"/>
          </ac:spMkLst>
        </pc:spChg>
        <pc:spChg chg="add mod">
          <ac:chgData name="Seloua Izeboudjene" userId="779f36cc-4099-4c1c-bf6a-b11816f798c5" providerId="ADAL" clId="{039F252B-DD7D-442E-8C96-D07AF5C235CF}" dt="2022-07-19T14:01:13.372" v="1033" actId="20577"/>
          <ac:spMkLst>
            <pc:docMk/>
            <pc:sldMk cId="2510153772" sldId="280"/>
            <ac:spMk id="5" creationId="{C0EB81EC-7697-01C6-920F-9BD77C36F706}"/>
          </ac:spMkLst>
        </pc:spChg>
        <pc:spChg chg="add mod">
          <ac:chgData name="Seloua Izeboudjene" userId="779f36cc-4099-4c1c-bf6a-b11816f798c5" providerId="ADAL" clId="{039F252B-DD7D-442E-8C96-D07AF5C235CF}" dt="2022-07-19T14:03:56.817" v="1115" actId="2711"/>
          <ac:spMkLst>
            <pc:docMk/>
            <pc:sldMk cId="2510153772" sldId="280"/>
            <ac:spMk id="6" creationId="{972DAF04-2890-A60C-757F-47D26AC156ED}"/>
          </ac:spMkLst>
        </pc:spChg>
        <pc:spChg chg="add mod">
          <ac:chgData name="Seloua Izeboudjene" userId="779f36cc-4099-4c1c-bf6a-b11816f798c5" providerId="ADAL" clId="{039F252B-DD7D-442E-8C96-D07AF5C235CF}" dt="2022-07-21T07:08:52.770" v="1317" actId="20577"/>
          <ac:spMkLst>
            <pc:docMk/>
            <pc:sldMk cId="2510153772" sldId="280"/>
            <ac:spMk id="7" creationId="{95A5830E-7678-BA01-FA61-8275F9E0BBCA}"/>
          </ac:spMkLst>
        </pc:spChg>
        <pc:spChg chg="add mod">
          <ac:chgData name="Seloua Izeboudjene" userId="779f36cc-4099-4c1c-bf6a-b11816f798c5" providerId="ADAL" clId="{039F252B-DD7D-442E-8C96-D07AF5C235CF}" dt="2022-07-21T07:14:03.095" v="1407" actId="1076"/>
          <ac:spMkLst>
            <pc:docMk/>
            <pc:sldMk cId="2510153772" sldId="280"/>
            <ac:spMk id="8" creationId="{3465081B-FA47-E212-9BE0-98A68B5E1DB6}"/>
          </ac:spMkLst>
        </pc:spChg>
        <pc:spChg chg="add del mod">
          <ac:chgData name="Seloua Izeboudjene" userId="779f36cc-4099-4c1c-bf6a-b11816f798c5" providerId="ADAL" clId="{039F252B-DD7D-442E-8C96-D07AF5C235CF}" dt="2022-07-19T14:11:56.821" v="1239" actId="478"/>
          <ac:spMkLst>
            <pc:docMk/>
            <pc:sldMk cId="2510153772" sldId="280"/>
            <ac:spMk id="9" creationId="{87420816-3911-4E94-9AE8-57AE77CEB1EA}"/>
          </ac:spMkLst>
        </pc:spChg>
        <pc:spChg chg="add del mod">
          <ac:chgData name="Seloua Izeboudjene" userId="779f36cc-4099-4c1c-bf6a-b11816f798c5" providerId="ADAL" clId="{039F252B-DD7D-442E-8C96-D07AF5C235CF}" dt="2022-07-21T07:11:39.566" v="1318" actId="478"/>
          <ac:spMkLst>
            <pc:docMk/>
            <pc:sldMk cId="2510153772" sldId="280"/>
            <ac:spMk id="10" creationId="{1372FCC9-3127-0D99-6559-D2FE41BD5340}"/>
          </ac:spMkLst>
        </pc:spChg>
        <pc:spChg chg="add mod">
          <ac:chgData name="Seloua Izeboudjene" userId="779f36cc-4099-4c1c-bf6a-b11816f798c5" providerId="ADAL" clId="{039F252B-DD7D-442E-8C96-D07AF5C235CF}" dt="2022-07-21T07:13:04.027" v="1403" actId="1582"/>
          <ac:spMkLst>
            <pc:docMk/>
            <pc:sldMk cId="2510153772" sldId="280"/>
            <ac:spMk id="11" creationId="{230327FF-CBC6-1B4F-465A-1C454D55A5EA}"/>
          </ac:spMkLst>
        </pc:spChg>
        <pc:spChg chg="add mod">
          <ac:chgData name="Seloua Izeboudjene" userId="779f36cc-4099-4c1c-bf6a-b11816f798c5" providerId="ADAL" clId="{039F252B-DD7D-442E-8C96-D07AF5C235CF}" dt="2022-07-21T07:14:11.759" v="1408" actId="1076"/>
          <ac:spMkLst>
            <pc:docMk/>
            <pc:sldMk cId="2510153772" sldId="280"/>
            <ac:spMk id="12" creationId="{90C74E99-FB10-1697-FB39-05A109958919}"/>
          </ac:spMkLst>
        </pc:spChg>
        <pc:spChg chg="add mod">
          <ac:chgData name="Seloua Izeboudjene" userId="779f36cc-4099-4c1c-bf6a-b11816f798c5" providerId="ADAL" clId="{039F252B-DD7D-442E-8C96-D07AF5C235CF}" dt="2022-07-21T07:13:56.687" v="1406"/>
          <ac:spMkLst>
            <pc:docMk/>
            <pc:sldMk cId="2510153772" sldId="280"/>
            <ac:spMk id="13" creationId="{36820690-C7F9-999C-2984-05E6A066C5C5}"/>
          </ac:spMkLst>
        </pc:spChg>
        <pc:spChg chg="add mod">
          <ac:chgData name="Seloua Izeboudjene" userId="779f36cc-4099-4c1c-bf6a-b11816f798c5" providerId="ADAL" clId="{039F252B-DD7D-442E-8C96-D07AF5C235CF}" dt="2022-07-21T08:41:06.921" v="1503" actId="1076"/>
          <ac:spMkLst>
            <pc:docMk/>
            <pc:sldMk cId="2510153772" sldId="280"/>
            <ac:spMk id="14" creationId="{B7CB88FB-C550-6F2F-D077-0DC0BFF82897}"/>
          </ac:spMkLst>
        </pc:spChg>
      </pc:sldChg>
      <pc:sldChg chg="addSp delSp modSp new mod">
        <pc:chgData name="Seloua Izeboudjene" userId="779f36cc-4099-4c1c-bf6a-b11816f798c5" providerId="ADAL" clId="{039F252B-DD7D-442E-8C96-D07AF5C235CF}" dt="2022-07-23T08:22:49.015" v="1623" actId="1076"/>
        <pc:sldMkLst>
          <pc:docMk/>
          <pc:sldMk cId="2148253025" sldId="281"/>
        </pc:sldMkLst>
        <pc:spChg chg="del">
          <ac:chgData name="Seloua Izeboudjene" userId="779f36cc-4099-4c1c-bf6a-b11816f798c5" providerId="ADAL" clId="{039F252B-DD7D-442E-8C96-D07AF5C235CF}" dt="2022-07-23T08:05:47.422" v="1507" actId="478"/>
          <ac:spMkLst>
            <pc:docMk/>
            <pc:sldMk cId="2148253025" sldId="281"/>
            <ac:spMk id="2" creationId="{39614CFD-2866-B73D-BBFA-16338F08BEB8}"/>
          </ac:spMkLst>
        </pc:spChg>
        <pc:spChg chg="del mod">
          <ac:chgData name="Seloua Izeboudjene" userId="779f36cc-4099-4c1c-bf6a-b11816f798c5" providerId="ADAL" clId="{039F252B-DD7D-442E-8C96-D07AF5C235CF}" dt="2022-07-23T08:13:53.141" v="1584"/>
          <ac:spMkLst>
            <pc:docMk/>
            <pc:sldMk cId="2148253025" sldId="281"/>
            <ac:spMk id="3" creationId="{1E43D5E0-6EFB-A1CA-B427-640C08487FF1}"/>
          </ac:spMkLst>
        </pc:spChg>
        <pc:spChg chg="add mod">
          <ac:chgData name="Seloua Izeboudjene" userId="779f36cc-4099-4c1c-bf6a-b11816f798c5" providerId="ADAL" clId="{039F252B-DD7D-442E-8C96-D07AF5C235CF}" dt="2022-07-23T08:15:11.644" v="1592" actId="1076"/>
          <ac:spMkLst>
            <pc:docMk/>
            <pc:sldMk cId="2148253025" sldId="281"/>
            <ac:spMk id="4" creationId="{2ABF3A79-A870-ACA3-A4EF-4AAB1576415C}"/>
          </ac:spMkLst>
        </pc:spChg>
        <pc:spChg chg="add mod">
          <ac:chgData name="Seloua Izeboudjene" userId="779f36cc-4099-4c1c-bf6a-b11816f798c5" providerId="ADAL" clId="{039F252B-DD7D-442E-8C96-D07AF5C235CF}" dt="2022-07-23T08:22:49.015" v="1623" actId="1076"/>
          <ac:spMkLst>
            <pc:docMk/>
            <pc:sldMk cId="2148253025" sldId="281"/>
            <ac:spMk id="19" creationId="{C2F51A84-38B8-7699-B59A-668E4913549F}"/>
          </ac:spMkLst>
        </pc:spChg>
        <pc:spChg chg="add mod">
          <ac:chgData name="Seloua Izeboudjene" userId="779f36cc-4099-4c1c-bf6a-b11816f798c5" providerId="ADAL" clId="{039F252B-DD7D-442E-8C96-D07AF5C235CF}" dt="2022-07-23T08:12:15.569" v="1559" actId="1076"/>
          <ac:spMkLst>
            <pc:docMk/>
            <pc:sldMk cId="2148253025" sldId="281"/>
            <ac:spMk id="20" creationId="{41925C2B-CA90-8CB9-B516-4066DDD53796}"/>
          </ac:spMkLst>
        </pc:spChg>
        <pc:spChg chg="add mod">
          <ac:chgData name="Seloua Izeboudjene" userId="779f36cc-4099-4c1c-bf6a-b11816f798c5" providerId="ADAL" clId="{039F252B-DD7D-442E-8C96-D07AF5C235CF}" dt="2022-07-23T08:13:02.683" v="1571" actId="1076"/>
          <ac:spMkLst>
            <pc:docMk/>
            <pc:sldMk cId="2148253025" sldId="281"/>
            <ac:spMk id="21" creationId="{3E738060-6604-9384-DEA4-A721E5D0AC78}"/>
          </ac:spMkLst>
        </pc:spChg>
        <pc:spChg chg="add mod">
          <ac:chgData name="Seloua Izeboudjene" userId="779f36cc-4099-4c1c-bf6a-b11816f798c5" providerId="ADAL" clId="{039F252B-DD7D-442E-8C96-D07AF5C235CF}" dt="2022-07-23T08:22:37.322" v="1620" actId="1076"/>
          <ac:spMkLst>
            <pc:docMk/>
            <pc:sldMk cId="2148253025" sldId="281"/>
            <ac:spMk id="22" creationId="{E87F3488-81FF-CC28-AE67-04D783112A46}"/>
          </ac:spMkLst>
        </pc:spChg>
        <pc:spChg chg="add del mod">
          <ac:chgData name="Seloua Izeboudjene" userId="779f36cc-4099-4c1c-bf6a-b11816f798c5" providerId="ADAL" clId="{039F252B-DD7D-442E-8C96-D07AF5C235CF}" dt="2022-07-23T08:13:58.024" v="1585" actId="478"/>
          <ac:spMkLst>
            <pc:docMk/>
            <pc:sldMk cId="2148253025" sldId="281"/>
            <ac:spMk id="23" creationId="{A18AAF1F-AB7D-D272-0552-F60891E5E7BD}"/>
          </ac:spMkLst>
        </pc:spChg>
        <pc:spChg chg="add del mod">
          <ac:chgData name="Seloua Izeboudjene" userId="779f36cc-4099-4c1c-bf6a-b11816f798c5" providerId="ADAL" clId="{039F252B-DD7D-442E-8C96-D07AF5C235CF}" dt="2022-07-23T08:14:21.262" v="1588" actId="478"/>
          <ac:spMkLst>
            <pc:docMk/>
            <pc:sldMk cId="2148253025" sldId="281"/>
            <ac:spMk id="25" creationId="{B5B198DD-7809-9084-29CE-7B233365BC4E}"/>
          </ac:spMkLst>
        </pc:spChg>
        <pc:spChg chg="add mod">
          <ac:chgData name="Seloua Izeboudjene" userId="779f36cc-4099-4c1c-bf6a-b11816f798c5" providerId="ADAL" clId="{039F252B-DD7D-442E-8C96-D07AF5C235CF}" dt="2022-07-23T08:14:01.090" v="1586"/>
          <ac:spMkLst>
            <pc:docMk/>
            <pc:sldMk cId="2148253025" sldId="281"/>
            <ac:spMk id="26" creationId="{73E195E4-33AF-15F6-B012-B90AC3B229A1}"/>
          </ac:spMkLst>
        </pc:spChg>
        <pc:cxnChg chg="add del">
          <ac:chgData name="Seloua Izeboudjene" userId="779f36cc-4099-4c1c-bf6a-b11816f798c5" providerId="ADAL" clId="{039F252B-DD7D-442E-8C96-D07AF5C235CF}" dt="2022-07-23T08:06:35.888" v="1515" actId="11529"/>
          <ac:cxnSpMkLst>
            <pc:docMk/>
            <pc:sldMk cId="2148253025" sldId="281"/>
            <ac:cxnSpMk id="6" creationId="{017057B6-ECCB-32AF-31AE-801E0D65C747}"/>
          </ac:cxnSpMkLst>
        </pc:cxnChg>
        <pc:cxnChg chg="add mod">
          <ac:chgData name="Seloua Izeboudjene" userId="779f36cc-4099-4c1c-bf6a-b11816f798c5" providerId="ADAL" clId="{039F252B-DD7D-442E-8C96-D07AF5C235CF}" dt="2022-07-23T08:06:51.833" v="1517" actId="13822"/>
          <ac:cxnSpMkLst>
            <pc:docMk/>
            <pc:sldMk cId="2148253025" sldId="281"/>
            <ac:cxnSpMk id="8" creationId="{6C44017F-C308-2087-F599-CE8A4D568709}"/>
          </ac:cxnSpMkLst>
        </pc:cxnChg>
        <pc:cxnChg chg="add del mod">
          <ac:chgData name="Seloua Izeboudjene" userId="779f36cc-4099-4c1c-bf6a-b11816f798c5" providerId="ADAL" clId="{039F252B-DD7D-442E-8C96-D07AF5C235CF}" dt="2022-07-23T08:07:14.520" v="1521" actId="11529"/>
          <ac:cxnSpMkLst>
            <pc:docMk/>
            <pc:sldMk cId="2148253025" sldId="281"/>
            <ac:cxnSpMk id="10" creationId="{74FDEDDF-0441-A914-9B13-3019C428352E}"/>
          </ac:cxnSpMkLst>
        </pc:cxnChg>
        <pc:cxnChg chg="add">
          <ac:chgData name="Seloua Izeboudjene" userId="779f36cc-4099-4c1c-bf6a-b11816f798c5" providerId="ADAL" clId="{039F252B-DD7D-442E-8C96-D07AF5C235CF}" dt="2022-07-23T08:07:21.429" v="1522" actId="11529"/>
          <ac:cxnSpMkLst>
            <pc:docMk/>
            <pc:sldMk cId="2148253025" sldId="281"/>
            <ac:cxnSpMk id="12" creationId="{6EC10EED-63E1-5A5A-B1BB-EDE3FB1DBCC3}"/>
          </ac:cxnSpMkLst>
        </pc:cxnChg>
        <pc:cxnChg chg="add mod">
          <ac:chgData name="Seloua Izeboudjene" userId="779f36cc-4099-4c1c-bf6a-b11816f798c5" providerId="ADAL" clId="{039F252B-DD7D-442E-8C96-D07AF5C235CF}" dt="2022-07-23T08:15:11.644" v="1592" actId="1076"/>
          <ac:cxnSpMkLst>
            <pc:docMk/>
            <pc:sldMk cId="2148253025" sldId="281"/>
            <ac:cxnSpMk id="14" creationId="{8A616EBB-1AE8-7C92-3F51-AC5AEE7FCED1}"/>
          </ac:cxnSpMkLst>
        </pc:cxnChg>
        <pc:cxnChg chg="add mod">
          <ac:chgData name="Seloua Izeboudjene" userId="779f36cc-4099-4c1c-bf6a-b11816f798c5" providerId="ADAL" clId="{039F252B-DD7D-442E-8C96-D07AF5C235CF}" dt="2022-07-23T08:15:11.644" v="1592" actId="1076"/>
          <ac:cxnSpMkLst>
            <pc:docMk/>
            <pc:sldMk cId="2148253025" sldId="281"/>
            <ac:cxnSpMk id="16" creationId="{8DA5521A-7FE3-A5D3-F2A0-6623DAD30436}"/>
          </ac:cxnSpMkLst>
        </pc:cxnChg>
        <pc:cxnChg chg="add">
          <ac:chgData name="Seloua Izeboudjene" userId="779f36cc-4099-4c1c-bf6a-b11816f798c5" providerId="ADAL" clId="{039F252B-DD7D-442E-8C96-D07AF5C235CF}" dt="2022-07-23T08:07:50.292" v="1525" actId="11529"/>
          <ac:cxnSpMkLst>
            <pc:docMk/>
            <pc:sldMk cId="2148253025" sldId="281"/>
            <ac:cxnSpMk id="18" creationId="{A07B2F02-1BC0-B887-4D9B-3F4F9F6C1280}"/>
          </ac:cxnSpMkLst>
        </pc:cxnChg>
      </pc:sldChg>
      <pc:sldChg chg="modSp new mod">
        <pc:chgData name="Seloua Izeboudjene" userId="779f36cc-4099-4c1c-bf6a-b11816f798c5" providerId="ADAL" clId="{039F252B-DD7D-442E-8C96-D07AF5C235CF}" dt="2022-08-13T20:48:12.133" v="2374" actId="20577"/>
        <pc:sldMkLst>
          <pc:docMk/>
          <pc:sldMk cId="3009091824" sldId="282"/>
        </pc:sldMkLst>
        <pc:spChg chg="mod">
          <ac:chgData name="Seloua Izeboudjene" userId="779f36cc-4099-4c1c-bf6a-b11816f798c5" providerId="ADAL" clId="{039F252B-DD7D-442E-8C96-D07AF5C235CF}" dt="2022-08-13T17:24:24.657" v="1711" actId="20577"/>
          <ac:spMkLst>
            <pc:docMk/>
            <pc:sldMk cId="3009091824" sldId="282"/>
            <ac:spMk id="2" creationId="{D2DE854F-A536-15FB-9D7A-55C58CA60340}"/>
          </ac:spMkLst>
        </pc:spChg>
        <pc:spChg chg="mod">
          <ac:chgData name="Seloua Izeboudjene" userId="779f36cc-4099-4c1c-bf6a-b11816f798c5" providerId="ADAL" clId="{039F252B-DD7D-442E-8C96-D07AF5C235CF}" dt="2022-08-13T20:48:12.133" v="2374" actId="20577"/>
          <ac:spMkLst>
            <pc:docMk/>
            <pc:sldMk cId="3009091824" sldId="282"/>
            <ac:spMk id="3" creationId="{C456CFE3-65F9-BF69-5C2E-230216C658EE}"/>
          </ac:spMkLst>
        </pc:spChg>
      </pc:sldChg>
      <pc:sldChg chg="modSp add mod">
        <pc:chgData name="Seloua Izeboudjene" userId="779f36cc-4099-4c1c-bf6a-b11816f798c5" providerId="ADAL" clId="{039F252B-DD7D-442E-8C96-D07AF5C235CF}" dt="2022-08-13T20:49:31.781" v="2640" actId="20577"/>
        <pc:sldMkLst>
          <pc:docMk/>
          <pc:sldMk cId="1546731581" sldId="283"/>
        </pc:sldMkLst>
        <pc:spChg chg="mod">
          <ac:chgData name="Seloua Izeboudjene" userId="779f36cc-4099-4c1c-bf6a-b11816f798c5" providerId="ADAL" clId="{039F252B-DD7D-442E-8C96-D07AF5C235CF}" dt="2022-08-13T20:49:31.781" v="2640" actId="20577"/>
          <ac:spMkLst>
            <pc:docMk/>
            <pc:sldMk cId="1546731581" sldId="283"/>
            <ac:spMk id="3" creationId="{C456CFE3-65F9-BF69-5C2E-230216C658EE}"/>
          </ac:spMkLst>
        </pc:spChg>
      </pc:sldChg>
      <pc:sldChg chg="addSp modSp add mod">
        <pc:chgData name="Seloua Izeboudjene" userId="779f36cc-4099-4c1c-bf6a-b11816f798c5" providerId="ADAL" clId="{039F252B-DD7D-442E-8C96-D07AF5C235CF}" dt="2022-08-13T21:22:40.436" v="3081" actId="1076"/>
        <pc:sldMkLst>
          <pc:docMk/>
          <pc:sldMk cId="3840749468" sldId="284"/>
        </pc:sldMkLst>
        <pc:spChg chg="mod">
          <ac:chgData name="Seloua Izeboudjene" userId="779f36cc-4099-4c1c-bf6a-b11816f798c5" providerId="ADAL" clId="{039F252B-DD7D-442E-8C96-D07AF5C235CF}" dt="2022-08-13T20:53:41.180" v="2656" actId="20577"/>
          <ac:spMkLst>
            <pc:docMk/>
            <pc:sldMk cId="3840749468" sldId="284"/>
            <ac:spMk id="2" creationId="{D2DE854F-A536-15FB-9D7A-55C58CA60340}"/>
          </ac:spMkLst>
        </pc:spChg>
        <pc:spChg chg="mod">
          <ac:chgData name="Seloua Izeboudjene" userId="779f36cc-4099-4c1c-bf6a-b11816f798c5" providerId="ADAL" clId="{039F252B-DD7D-442E-8C96-D07AF5C235CF}" dt="2022-08-13T21:21:16.628" v="3066" actId="20577"/>
          <ac:spMkLst>
            <pc:docMk/>
            <pc:sldMk cId="3840749468" sldId="284"/>
            <ac:spMk id="3" creationId="{C456CFE3-65F9-BF69-5C2E-230216C658EE}"/>
          </ac:spMkLst>
        </pc:spChg>
        <pc:spChg chg="add mod">
          <ac:chgData name="Seloua Izeboudjene" userId="779f36cc-4099-4c1c-bf6a-b11816f798c5" providerId="ADAL" clId="{039F252B-DD7D-442E-8C96-D07AF5C235CF}" dt="2022-08-13T21:14:15.534" v="2940" actId="1076"/>
          <ac:spMkLst>
            <pc:docMk/>
            <pc:sldMk cId="3840749468" sldId="284"/>
            <ac:spMk id="4" creationId="{0A8705D8-1BFF-913F-E135-1382E612B65B}"/>
          </ac:spMkLst>
        </pc:spChg>
        <pc:spChg chg="add mod">
          <ac:chgData name="Seloua Izeboudjene" userId="779f36cc-4099-4c1c-bf6a-b11816f798c5" providerId="ADAL" clId="{039F252B-DD7D-442E-8C96-D07AF5C235CF}" dt="2022-08-13T21:22:40.436" v="3081" actId="1076"/>
          <ac:spMkLst>
            <pc:docMk/>
            <pc:sldMk cId="3840749468" sldId="284"/>
            <ac:spMk id="5" creationId="{203E5EFC-7590-B7CB-0316-971237866488}"/>
          </ac:spMkLst>
        </pc:spChg>
      </pc:sldChg>
    </pc:docChg>
  </pc:docChgLst>
  <pc:docChgLst>
    <pc:chgData name="Seloua Izeboudjene" userId="779f36cc-4099-4c1c-bf6a-b11816f798c5" providerId="ADAL" clId="{396F9C68-546B-4BB5-87C1-3376C038221A}"/>
    <pc:docChg chg="undo custSel addSld delSld modSld modMainMaster">
      <pc:chgData name="Seloua Izeboudjene" userId="779f36cc-4099-4c1c-bf6a-b11816f798c5" providerId="ADAL" clId="{396F9C68-546B-4BB5-87C1-3376C038221A}" dt="2022-09-27T11:23:53.815" v="531" actId="20577"/>
      <pc:docMkLst>
        <pc:docMk/>
      </pc:docMkLst>
      <pc:sldChg chg="modTransition">
        <pc:chgData name="Seloua Izeboudjene" userId="779f36cc-4099-4c1c-bf6a-b11816f798c5" providerId="ADAL" clId="{396F9C68-546B-4BB5-87C1-3376C038221A}" dt="2022-09-18T15:04:53.744" v="476"/>
        <pc:sldMkLst>
          <pc:docMk/>
          <pc:sldMk cId="1718056402" sldId="256"/>
        </pc:sldMkLst>
      </pc:sldChg>
      <pc:sldChg chg="modTransition">
        <pc:chgData name="Seloua Izeboudjene" userId="779f36cc-4099-4c1c-bf6a-b11816f798c5" providerId="ADAL" clId="{396F9C68-546B-4BB5-87C1-3376C038221A}" dt="2022-09-18T15:04:53.744" v="476"/>
        <pc:sldMkLst>
          <pc:docMk/>
          <pc:sldMk cId="1550867608" sldId="257"/>
        </pc:sldMkLst>
      </pc:sldChg>
      <pc:sldChg chg="modTransition">
        <pc:chgData name="Seloua Izeboudjene" userId="779f36cc-4099-4c1c-bf6a-b11816f798c5" providerId="ADAL" clId="{396F9C68-546B-4BB5-87C1-3376C038221A}" dt="2022-09-18T15:04:53.744" v="476"/>
        <pc:sldMkLst>
          <pc:docMk/>
          <pc:sldMk cId="529597708" sldId="258"/>
        </pc:sldMkLst>
      </pc:sldChg>
      <pc:sldChg chg="modTransition">
        <pc:chgData name="Seloua Izeboudjene" userId="779f36cc-4099-4c1c-bf6a-b11816f798c5" providerId="ADAL" clId="{396F9C68-546B-4BB5-87C1-3376C038221A}" dt="2022-09-18T15:04:53.744" v="476"/>
        <pc:sldMkLst>
          <pc:docMk/>
          <pc:sldMk cId="368260988" sldId="259"/>
        </pc:sldMkLst>
      </pc:sldChg>
      <pc:sldChg chg="modTransition">
        <pc:chgData name="Seloua Izeboudjene" userId="779f36cc-4099-4c1c-bf6a-b11816f798c5" providerId="ADAL" clId="{396F9C68-546B-4BB5-87C1-3376C038221A}" dt="2022-09-18T15:04:53.744" v="476"/>
        <pc:sldMkLst>
          <pc:docMk/>
          <pc:sldMk cId="2113565162" sldId="260"/>
        </pc:sldMkLst>
      </pc:sldChg>
      <pc:sldChg chg="modTransition">
        <pc:chgData name="Seloua Izeboudjene" userId="779f36cc-4099-4c1c-bf6a-b11816f798c5" providerId="ADAL" clId="{396F9C68-546B-4BB5-87C1-3376C038221A}" dt="2022-09-18T15:04:53.744" v="476"/>
        <pc:sldMkLst>
          <pc:docMk/>
          <pc:sldMk cId="1884229194" sldId="261"/>
        </pc:sldMkLst>
      </pc:sldChg>
      <pc:sldChg chg="modTransition">
        <pc:chgData name="Seloua Izeboudjene" userId="779f36cc-4099-4c1c-bf6a-b11816f798c5" providerId="ADAL" clId="{396F9C68-546B-4BB5-87C1-3376C038221A}" dt="2022-09-18T15:04:53.744" v="476"/>
        <pc:sldMkLst>
          <pc:docMk/>
          <pc:sldMk cId="1979796988" sldId="262"/>
        </pc:sldMkLst>
      </pc:sldChg>
      <pc:sldChg chg="modTransition">
        <pc:chgData name="Seloua Izeboudjene" userId="779f36cc-4099-4c1c-bf6a-b11816f798c5" providerId="ADAL" clId="{396F9C68-546B-4BB5-87C1-3376C038221A}" dt="2022-09-18T15:04:53.744" v="476"/>
        <pc:sldMkLst>
          <pc:docMk/>
          <pc:sldMk cId="3502783362" sldId="263"/>
        </pc:sldMkLst>
      </pc:sldChg>
      <pc:sldChg chg="modTransition">
        <pc:chgData name="Seloua Izeboudjene" userId="779f36cc-4099-4c1c-bf6a-b11816f798c5" providerId="ADAL" clId="{396F9C68-546B-4BB5-87C1-3376C038221A}" dt="2022-09-18T15:04:53.744" v="476"/>
        <pc:sldMkLst>
          <pc:docMk/>
          <pc:sldMk cId="1503732507" sldId="264"/>
        </pc:sldMkLst>
      </pc:sldChg>
      <pc:sldChg chg="modTransition">
        <pc:chgData name="Seloua Izeboudjene" userId="779f36cc-4099-4c1c-bf6a-b11816f798c5" providerId="ADAL" clId="{396F9C68-546B-4BB5-87C1-3376C038221A}" dt="2022-09-18T15:04:53.744" v="476"/>
        <pc:sldMkLst>
          <pc:docMk/>
          <pc:sldMk cId="1992187549" sldId="265"/>
        </pc:sldMkLst>
      </pc:sldChg>
      <pc:sldChg chg="modTransition">
        <pc:chgData name="Seloua Izeboudjene" userId="779f36cc-4099-4c1c-bf6a-b11816f798c5" providerId="ADAL" clId="{396F9C68-546B-4BB5-87C1-3376C038221A}" dt="2022-09-18T15:04:53.744" v="476"/>
        <pc:sldMkLst>
          <pc:docMk/>
          <pc:sldMk cId="2145014492" sldId="266"/>
        </pc:sldMkLst>
      </pc:sldChg>
      <pc:sldChg chg="modTransition">
        <pc:chgData name="Seloua Izeboudjene" userId="779f36cc-4099-4c1c-bf6a-b11816f798c5" providerId="ADAL" clId="{396F9C68-546B-4BB5-87C1-3376C038221A}" dt="2022-09-18T15:04:53.744" v="476"/>
        <pc:sldMkLst>
          <pc:docMk/>
          <pc:sldMk cId="1150445787" sldId="267"/>
        </pc:sldMkLst>
      </pc:sldChg>
      <pc:sldChg chg="del">
        <pc:chgData name="Seloua Izeboudjene" userId="779f36cc-4099-4c1c-bf6a-b11816f798c5" providerId="ADAL" clId="{396F9C68-546B-4BB5-87C1-3376C038221A}" dt="2022-09-16T13:58:51.647" v="26" actId="47"/>
        <pc:sldMkLst>
          <pc:docMk/>
          <pc:sldMk cId="3646554397" sldId="268"/>
        </pc:sldMkLst>
      </pc:sldChg>
      <pc:sldChg chg="del">
        <pc:chgData name="Seloua Izeboudjene" userId="779f36cc-4099-4c1c-bf6a-b11816f798c5" providerId="ADAL" clId="{396F9C68-546B-4BB5-87C1-3376C038221A}" dt="2022-09-16T13:58:30.500" v="22" actId="47"/>
        <pc:sldMkLst>
          <pc:docMk/>
          <pc:sldMk cId="3133419174" sldId="269"/>
        </pc:sldMkLst>
      </pc:sldChg>
      <pc:sldChg chg="del">
        <pc:chgData name="Seloua Izeboudjene" userId="779f36cc-4099-4c1c-bf6a-b11816f798c5" providerId="ADAL" clId="{396F9C68-546B-4BB5-87C1-3376C038221A}" dt="2022-09-16T13:58:41.329" v="24" actId="47"/>
        <pc:sldMkLst>
          <pc:docMk/>
          <pc:sldMk cId="4231246453" sldId="270"/>
        </pc:sldMkLst>
      </pc:sldChg>
      <pc:sldChg chg="addSp modSp mod modTransition">
        <pc:chgData name="Seloua Izeboudjene" userId="779f36cc-4099-4c1c-bf6a-b11816f798c5" providerId="ADAL" clId="{396F9C68-546B-4BB5-87C1-3376C038221A}" dt="2022-09-18T15:04:53.744" v="476"/>
        <pc:sldMkLst>
          <pc:docMk/>
          <pc:sldMk cId="2814226754" sldId="271"/>
        </pc:sldMkLst>
        <pc:spChg chg="mod">
          <ac:chgData name="Seloua Izeboudjene" userId="779f36cc-4099-4c1c-bf6a-b11816f798c5" providerId="ADAL" clId="{396F9C68-546B-4BB5-87C1-3376C038221A}" dt="2022-09-16T13:57:08.322" v="0" actId="14100"/>
          <ac:spMkLst>
            <pc:docMk/>
            <pc:sldMk cId="2814226754" sldId="271"/>
            <ac:spMk id="5" creationId="{94174DEB-DC00-4F4E-1A16-D05AC359178E}"/>
          </ac:spMkLst>
        </pc:spChg>
        <pc:spChg chg="mod">
          <ac:chgData name="Seloua Izeboudjene" userId="779f36cc-4099-4c1c-bf6a-b11816f798c5" providerId="ADAL" clId="{396F9C68-546B-4BB5-87C1-3376C038221A}" dt="2022-09-16T13:57:12.760" v="2" actId="14100"/>
          <ac:spMkLst>
            <pc:docMk/>
            <pc:sldMk cId="2814226754" sldId="271"/>
            <ac:spMk id="7" creationId="{A43273B3-9E0C-DA61-DC9F-03F520565DE1}"/>
          </ac:spMkLst>
        </pc:spChg>
        <pc:spChg chg="mod">
          <ac:chgData name="Seloua Izeboudjene" userId="779f36cc-4099-4c1c-bf6a-b11816f798c5" providerId="ADAL" clId="{396F9C68-546B-4BB5-87C1-3376C038221A}" dt="2022-09-16T13:57:18.642" v="3" actId="1076"/>
          <ac:spMkLst>
            <pc:docMk/>
            <pc:sldMk cId="2814226754" sldId="271"/>
            <ac:spMk id="8" creationId="{5893C435-DDF1-F9F7-1D96-FBC9A97BD782}"/>
          </ac:spMkLst>
        </pc:spChg>
        <pc:spChg chg="mod">
          <ac:chgData name="Seloua Izeboudjene" userId="779f36cc-4099-4c1c-bf6a-b11816f798c5" providerId="ADAL" clId="{396F9C68-546B-4BB5-87C1-3376C038221A}" dt="2022-09-16T13:57:33.017" v="7" actId="14100"/>
          <ac:spMkLst>
            <pc:docMk/>
            <pc:sldMk cId="2814226754" sldId="271"/>
            <ac:spMk id="11" creationId="{A3DE7118-AC54-9181-CE7B-1117065DA155}"/>
          </ac:spMkLst>
        </pc:spChg>
        <pc:spChg chg="mod">
          <ac:chgData name="Seloua Izeboudjene" userId="779f36cc-4099-4c1c-bf6a-b11816f798c5" providerId="ADAL" clId="{396F9C68-546B-4BB5-87C1-3376C038221A}" dt="2022-09-16T13:57:29.428" v="6" actId="1076"/>
          <ac:spMkLst>
            <pc:docMk/>
            <pc:sldMk cId="2814226754" sldId="271"/>
            <ac:spMk id="12" creationId="{CDFE0EC8-941E-9732-B043-16CDE0A3151D}"/>
          </ac:spMkLst>
        </pc:spChg>
        <pc:spChg chg="add mod">
          <ac:chgData name="Seloua Izeboudjene" userId="779f36cc-4099-4c1c-bf6a-b11816f798c5" providerId="ADAL" clId="{396F9C68-546B-4BB5-87C1-3376C038221A}" dt="2022-09-16T14:01:54.194" v="124" actId="6549"/>
          <ac:spMkLst>
            <pc:docMk/>
            <pc:sldMk cId="2814226754" sldId="271"/>
            <ac:spMk id="14" creationId="{B56CFF85-603C-5F6D-371E-F175A4D941D3}"/>
          </ac:spMkLst>
        </pc:spChg>
        <pc:spChg chg="add mod">
          <ac:chgData name="Seloua Izeboudjene" userId="779f36cc-4099-4c1c-bf6a-b11816f798c5" providerId="ADAL" clId="{396F9C68-546B-4BB5-87C1-3376C038221A}" dt="2022-09-16T14:01:49.075" v="120" actId="20577"/>
          <ac:spMkLst>
            <pc:docMk/>
            <pc:sldMk cId="2814226754" sldId="271"/>
            <ac:spMk id="16" creationId="{4CDBA603-4FEB-8A79-823A-A4549D5926BE}"/>
          </ac:spMkLst>
        </pc:spChg>
      </pc:sldChg>
      <pc:sldChg chg="modTransition">
        <pc:chgData name="Seloua Izeboudjene" userId="779f36cc-4099-4c1c-bf6a-b11816f798c5" providerId="ADAL" clId="{396F9C68-546B-4BB5-87C1-3376C038221A}" dt="2022-09-18T15:04:53.744" v="476"/>
        <pc:sldMkLst>
          <pc:docMk/>
          <pc:sldMk cId="117170509" sldId="272"/>
        </pc:sldMkLst>
      </pc:sldChg>
      <pc:sldChg chg="modTransition">
        <pc:chgData name="Seloua Izeboudjene" userId="779f36cc-4099-4c1c-bf6a-b11816f798c5" providerId="ADAL" clId="{396F9C68-546B-4BB5-87C1-3376C038221A}" dt="2022-09-18T15:04:53.744" v="476"/>
        <pc:sldMkLst>
          <pc:docMk/>
          <pc:sldMk cId="2785441230" sldId="273"/>
        </pc:sldMkLst>
      </pc:sldChg>
      <pc:sldChg chg="modTransition">
        <pc:chgData name="Seloua Izeboudjene" userId="779f36cc-4099-4c1c-bf6a-b11816f798c5" providerId="ADAL" clId="{396F9C68-546B-4BB5-87C1-3376C038221A}" dt="2022-09-18T15:04:53.744" v="476"/>
        <pc:sldMkLst>
          <pc:docMk/>
          <pc:sldMk cId="2087384779" sldId="274"/>
        </pc:sldMkLst>
      </pc:sldChg>
      <pc:sldChg chg="modTransition">
        <pc:chgData name="Seloua Izeboudjene" userId="779f36cc-4099-4c1c-bf6a-b11816f798c5" providerId="ADAL" clId="{396F9C68-546B-4BB5-87C1-3376C038221A}" dt="2022-09-18T15:04:53.744" v="476"/>
        <pc:sldMkLst>
          <pc:docMk/>
          <pc:sldMk cId="1907965828" sldId="275"/>
        </pc:sldMkLst>
      </pc:sldChg>
      <pc:sldChg chg="modSp mod modTransition">
        <pc:chgData name="Seloua Izeboudjene" userId="779f36cc-4099-4c1c-bf6a-b11816f798c5" providerId="ADAL" clId="{396F9C68-546B-4BB5-87C1-3376C038221A}" dt="2022-09-18T15:04:53.744" v="476"/>
        <pc:sldMkLst>
          <pc:docMk/>
          <pc:sldMk cId="1082569899" sldId="276"/>
        </pc:sldMkLst>
        <pc:spChg chg="mod">
          <ac:chgData name="Seloua Izeboudjene" userId="779f36cc-4099-4c1c-bf6a-b11816f798c5" providerId="ADAL" clId="{396F9C68-546B-4BB5-87C1-3376C038221A}" dt="2022-09-18T14:57:44.522" v="417" actId="20577"/>
          <ac:spMkLst>
            <pc:docMk/>
            <pc:sldMk cId="1082569899" sldId="276"/>
            <ac:spMk id="6" creationId="{24691BCC-29EC-5D52-6BF4-AE4B41DFC1CB}"/>
          </ac:spMkLst>
        </pc:spChg>
      </pc:sldChg>
      <pc:sldChg chg="modSp mod modTransition">
        <pc:chgData name="Seloua Izeboudjene" userId="779f36cc-4099-4c1c-bf6a-b11816f798c5" providerId="ADAL" clId="{396F9C68-546B-4BB5-87C1-3376C038221A}" dt="2022-09-18T15:04:53.744" v="476"/>
        <pc:sldMkLst>
          <pc:docMk/>
          <pc:sldMk cId="839622310" sldId="277"/>
        </pc:sldMkLst>
        <pc:spChg chg="mod">
          <ac:chgData name="Seloua Izeboudjene" userId="779f36cc-4099-4c1c-bf6a-b11816f798c5" providerId="ADAL" clId="{396F9C68-546B-4BB5-87C1-3376C038221A}" dt="2022-09-18T14:58:41.538" v="421" actId="20577"/>
          <ac:spMkLst>
            <pc:docMk/>
            <pc:sldMk cId="839622310" sldId="277"/>
            <ac:spMk id="4" creationId="{17A169BF-C4F9-12E7-7AC1-9862F5BE11D7}"/>
          </ac:spMkLst>
        </pc:spChg>
      </pc:sldChg>
      <pc:sldChg chg="modTransition">
        <pc:chgData name="Seloua Izeboudjene" userId="779f36cc-4099-4c1c-bf6a-b11816f798c5" providerId="ADAL" clId="{396F9C68-546B-4BB5-87C1-3376C038221A}" dt="2022-09-18T15:04:53.744" v="476"/>
        <pc:sldMkLst>
          <pc:docMk/>
          <pc:sldMk cId="2658796052" sldId="278"/>
        </pc:sldMkLst>
      </pc:sldChg>
      <pc:sldChg chg="modTransition">
        <pc:chgData name="Seloua Izeboudjene" userId="779f36cc-4099-4c1c-bf6a-b11816f798c5" providerId="ADAL" clId="{396F9C68-546B-4BB5-87C1-3376C038221A}" dt="2022-09-18T15:04:53.744" v="476"/>
        <pc:sldMkLst>
          <pc:docMk/>
          <pc:sldMk cId="777700166" sldId="279"/>
        </pc:sldMkLst>
      </pc:sldChg>
      <pc:sldChg chg="addSp modSp mod modTransition">
        <pc:chgData name="Seloua Izeboudjene" userId="779f36cc-4099-4c1c-bf6a-b11816f798c5" providerId="ADAL" clId="{396F9C68-546B-4BB5-87C1-3376C038221A}" dt="2022-09-27T11:23:53.815" v="531" actId="20577"/>
        <pc:sldMkLst>
          <pc:docMk/>
          <pc:sldMk cId="2510153772" sldId="280"/>
        </pc:sldMkLst>
        <pc:spChg chg="add mod">
          <ac:chgData name="Seloua Izeboudjene" userId="779f36cc-4099-4c1c-bf6a-b11816f798c5" providerId="ADAL" clId="{396F9C68-546B-4BB5-87C1-3376C038221A}" dt="2022-09-27T11:23:53.815" v="531" actId="20577"/>
          <ac:spMkLst>
            <pc:docMk/>
            <pc:sldMk cId="2510153772" sldId="280"/>
            <ac:spMk id="3" creationId="{0268117E-8223-0EB6-C8AE-51DB553A2F35}"/>
          </ac:spMkLst>
        </pc:spChg>
        <pc:spChg chg="mod">
          <ac:chgData name="Seloua Izeboudjene" userId="779f36cc-4099-4c1c-bf6a-b11816f798c5" providerId="ADAL" clId="{396F9C68-546B-4BB5-87C1-3376C038221A}" dt="2022-09-27T11:16:58.711" v="482" actId="20577"/>
          <ac:spMkLst>
            <pc:docMk/>
            <pc:sldMk cId="2510153772" sldId="280"/>
            <ac:spMk id="4" creationId="{0956F180-6F40-497C-9285-AD2394CD82BA}"/>
          </ac:spMkLst>
        </pc:spChg>
        <pc:spChg chg="mod">
          <ac:chgData name="Seloua Izeboudjene" userId="779f36cc-4099-4c1c-bf6a-b11816f798c5" providerId="ADAL" clId="{396F9C68-546B-4BB5-87C1-3376C038221A}" dt="2022-09-27T11:07:07.500" v="478" actId="20577"/>
          <ac:spMkLst>
            <pc:docMk/>
            <pc:sldMk cId="2510153772" sldId="280"/>
            <ac:spMk id="11" creationId="{230327FF-CBC6-1B4F-465A-1C454D55A5EA}"/>
          </ac:spMkLst>
        </pc:spChg>
      </pc:sldChg>
      <pc:sldChg chg="del">
        <pc:chgData name="Seloua Izeboudjene" userId="779f36cc-4099-4c1c-bf6a-b11816f798c5" providerId="ADAL" clId="{396F9C68-546B-4BB5-87C1-3376C038221A}" dt="2022-09-16T13:59:27.453" v="28" actId="47"/>
        <pc:sldMkLst>
          <pc:docMk/>
          <pc:sldMk cId="2148253025" sldId="281"/>
        </pc:sldMkLst>
      </pc:sldChg>
      <pc:sldChg chg="modTransition">
        <pc:chgData name="Seloua Izeboudjene" userId="779f36cc-4099-4c1c-bf6a-b11816f798c5" providerId="ADAL" clId="{396F9C68-546B-4BB5-87C1-3376C038221A}" dt="2022-09-18T15:04:53.744" v="476"/>
        <pc:sldMkLst>
          <pc:docMk/>
          <pc:sldMk cId="3009091824" sldId="282"/>
        </pc:sldMkLst>
      </pc:sldChg>
      <pc:sldChg chg="modTransition">
        <pc:chgData name="Seloua Izeboudjene" userId="779f36cc-4099-4c1c-bf6a-b11816f798c5" providerId="ADAL" clId="{396F9C68-546B-4BB5-87C1-3376C038221A}" dt="2022-09-18T15:04:53.744" v="476"/>
        <pc:sldMkLst>
          <pc:docMk/>
          <pc:sldMk cId="1546731581" sldId="283"/>
        </pc:sldMkLst>
      </pc:sldChg>
      <pc:sldChg chg="modSp mod modTransition">
        <pc:chgData name="Seloua Izeboudjene" userId="779f36cc-4099-4c1c-bf6a-b11816f798c5" providerId="ADAL" clId="{396F9C68-546B-4BB5-87C1-3376C038221A}" dt="2022-09-18T15:04:53.744" v="476"/>
        <pc:sldMkLst>
          <pc:docMk/>
          <pc:sldMk cId="3840749468" sldId="284"/>
        </pc:sldMkLst>
        <pc:spChg chg="mod">
          <ac:chgData name="Seloua Izeboudjene" userId="779f36cc-4099-4c1c-bf6a-b11816f798c5" providerId="ADAL" clId="{396F9C68-546B-4BB5-87C1-3376C038221A}" dt="2022-09-18T14:57:14.935" v="410" actId="20577"/>
          <ac:spMkLst>
            <pc:docMk/>
            <pc:sldMk cId="3840749468" sldId="284"/>
            <ac:spMk id="3" creationId="{C456CFE3-65F9-BF69-5C2E-230216C658EE}"/>
          </ac:spMkLst>
        </pc:spChg>
        <pc:spChg chg="mod">
          <ac:chgData name="Seloua Izeboudjene" userId="779f36cc-4099-4c1c-bf6a-b11816f798c5" providerId="ADAL" clId="{396F9C68-546B-4BB5-87C1-3376C038221A}" dt="2022-09-18T14:57:21.168" v="413" actId="20577"/>
          <ac:spMkLst>
            <pc:docMk/>
            <pc:sldMk cId="3840749468" sldId="284"/>
            <ac:spMk id="4" creationId="{0A8705D8-1BFF-913F-E135-1382E612B65B}"/>
          </ac:spMkLst>
        </pc:spChg>
      </pc:sldChg>
      <pc:sldChg chg="add modTransition">
        <pc:chgData name="Seloua Izeboudjene" userId="779f36cc-4099-4c1c-bf6a-b11816f798c5" providerId="ADAL" clId="{396F9C68-546B-4BB5-87C1-3376C038221A}" dt="2022-09-18T15:04:53.744" v="476"/>
        <pc:sldMkLst>
          <pc:docMk/>
          <pc:sldMk cId="1748710744" sldId="285"/>
        </pc:sldMkLst>
      </pc:sldChg>
      <pc:sldChg chg="add modTransition">
        <pc:chgData name="Seloua Izeboudjene" userId="779f36cc-4099-4c1c-bf6a-b11816f798c5" providerId="ADAL" clId="{396F9C68-546B-4BB5-87C1-3376C038221A}" dt="2022-09-18T15:04:53.744" v="476"/>
        <pc:sldMkLst>
          <pc:docMk/>
          <pc:sldMk cId="4008457810" sldId="286"/>
        </pc:sldMkLst>
      </pc:sldChg>
      <pc:sldChg chg="add modTransition">
        <pc:chgData name="Seloua Izeboudjene" userId="779f36cc-4099-4c1c-bf6a-b11816f798c5" providerId="ADAL" clId="{396F9C68-546B-4BB5-87C1-3376C038221A}" dt="2022-09-18T15:04:53.744" v="476"/>
        <pc:sldMkLst>
          <pc:docMk/>
          <pc:sldMk cId="2253095054" sldId="287"/>
        </pc:sldMkLst>
      </pc:sldChg>
      <pc:sldChg chg="addSp modSp add mod modTransition">
        <pc:chgData name="Seloua Izeboudjene" userId="779f36cc-4099-4c1c-bf6a-b11816f798c5" providerId="ADAL" clId="{396F9C68-546B-4BB5-87C1-3376C038221A}" dt="2022-09-18T15:04:53.744" v="476"/>
        <pc:sldMkLst>
          <pc:docMk/>
          <pc:sldMk cId="2250796295" sldId="288"/>
        </pc:sldMkLst>
        <pc:spChg chg="mod">
          <ac:chgData name="Seloua Izeboudjene" userId="779f36cc-4099-4c1c-bf6a-b11816f798c5" providerId="ADAL" clId="{396F9C68-546B-4BB5-87C1-3376C038221A}" dt="2022-09-16T13:59:57.733" v="55" actId="20577"/>
          <ac:spMkLst>
            <pc:docMk/>
            <pc:sldMk cId="2250796295" sldId="288"/>
            <ac:spMk id="2" creationId="{B9983EAF-4081-0436-5B15-8F897E4397B2}"/>
          </ac:spMkLst>
        </pc:spChg>
        <pc:spChg chg="add mod">
          <ac:chgData name="Seloua Izeboudjene" userId="779f36cc-4099-4c1c-bf6a-b11816f798c5" providerId="ADAL" clId="{396F9C68-546B-4BB5-87C1-3376C038221A}" dt="2022-09-16T14:01:20.241" v="110" actId="20577"/>
          <ac:spMkLst>
            <pc:docMk/>
            <pc:sldMk cId="2250796295" sldId="288"/>
            <ac:spMk id="5" creationId="{8101E170-5C1E-6F1F-1397-64E28C73472E}"/>
          </ac:spMkLst>
        </pc:spChg>
        <pc:spChg chg="add mod">
          <ac:chgData name="Seloua Izeboudjene" userId="779f36cc-4099-4c1c-bf6a-b11816f798c5" providerId="ADAL" clId="{396F9C68-546B-4BB5-87C1-3376C038221A}" dt="2022-09-16T14:02:28.906" v="162" actId="14100"/>
          <ac:spMkLst>
            <pc:docMk/>
            <pc:sldMk cId="2250796295" sldId="288"/>
            <ac:spMk id="7" creationId="{221738DE-3C0E-30ED-65B0-7FC82B48F035}"/>
          </ac:spMkLst>
        </pc:spChg>
      </pc:sldChg>
      <pc:sldChg chg="modSp add mod modTransition">
        <pc:chgData name="Seloua Izeboudjene" userId="779f36cc-4099-4c1c-bf6a-b11816f798c5" providerId="ADAL" clId="{396F9C68-546B-4BB5-87C1-3376C038221A}" dt="2022-09-18T15:04:53.744" v="476"/>
        <pc:sldMkLst>
          <pc:docMk/>
          <pc:sldMk cId="2440796358" sldId="289"/>
        </pc:sldMkLst>
        <pc:spChg chg="mod">
          <ac:chgData name="Seloua Izeboudjene" userId="779f36cc-4099-4c1c-bf6a-b11816f798c5" providerId="ADAL" clId="{396F9C68-546B-4BB5-87C1-3376C038221A}" dt="2022-09-16T14:00:17.892" v="77" actId="20577"/>
          <ac:spMkLst>
            <pc:docMk/>
            <pc:sldMk cId="2440796358" sldId="289"/>
            <ac:spMk id="2" creationId="{B9983EAF-4081-0436-5B15-8F897E4397B2}"/>
          </ac:spMkLst>
        </pc:spChg>
      </pc:sldChg>
      <pc:sldChg chg="modSp add mod modTransition">
        <pc:chgData name="Seloua Izeboudjene" userId="779f36cc-4099-4c1c-bf6a-b11816f798c5" providerId="ADAL" clId="{396F9C68-546B-4BB5-87C1-3376C038221A}" dt="2022-09-18T15:04:53.744" v="476"/>
        <pc:sldMkLst>
          <pc:docMk/>
          <pc:sldMk cId="996453925" sldId="290"/>
        </pc:sldMkLst>
        <pc:spChg chg="mod">
          <ac:chgData name="Seloua Izeboudjene" userId="779f36cc-4099-4c1c-bf6a-b11816f798c5" providerId="ADAL" clId="{396F9C68-546B-4BB5-87C1-3376C038221A}" dt="2022-09-16T14:55:26.554" v="289" actId="20577"/>
          <ac:spMkLst>
            <pc:docMk/>
            <pc:sldMk cId="996453925" sldId="290"/>
            <ac:spMk id="3" creationId="{C456CFE3-65F9-BF69-5C2E-230216C658EE}"/>
          </ac:spMkLst>
        </pc:spChg>
        <pc:spChg chg="mod">
          <ac:chgData name="Seloua Izeboudjene" userId="779f36cc-4099-4c1c-bf6a-b11816f798c5" providerId="ADAL" clId="{396F9C68-546B-4BB5-87C1-3376C038221A}" dt="2022-09-16T14:56:25.598" v="402" actId="20577"/>
          <ac:spMkLst>
            <pc:docMk/>
            <pc:sldMk cId="996453925" sldId="290"/>
            <ac:spMk id="4" creationId="{0A8705D8-1BFF-913F-E135-1382E612B65B}"/>
          </ac:spMkLst>
        </pc:spChg>
        <pc:spChg chg="mod">
          <ac:chgData name="Seloua Izeboudjene" userId="779f36cc-4099-4c1c-bf6a-b11816f798c5" providerId="ADAL" clId="{396F9C68-546B-4BB5-87C1-3376C038221A}" dt="2022-09-16T14:54:33.884" v="169" actId="20577"/>
          <ac:spMkLst>
            <pc:docMk/>
            <pc:sldMk cId="996453925" sldId="290"/>
            <ac:spMk id="5" creationId="{203E5EFC-7590-B7CB-0316-971237866488}"/>
          </ac:spMkLst>
        </pc:spChg>
      </pc:sldChg>
      <pc:sldChg chg="addSp modSp add mod modTransition">
        <pc:chgData name="Seloua Izeboudjene" userId="779f36cc-4099-4c1c-bf6a-b11816f798c5" providerId="ADAL" clId="{396F9C68-546B-4BB5-87C1-3376C038221A}" dt="2022-09-18T15:04:53.744" v="476"/>
        <pc:sldMkLst>
          <pc:docMk/>
          <pc:sldMk cId="1974192703" sldId="291"/>
        </pc:sldMkLst>
        <pc:spChg chg="add mod">
          <ac:chgData name="Seloua Izeboudjene" userId="779f36cc-4099-4c1c-bf6a-b11816f798c5" providerId="ADAL" clId="{396F9C68-546B-4BB5-87C1-3376C038221A}" dt="2022-09-18T15:01:58.735" v="474" actId="1582"/>
          <ac:spMkLst>
            <pc:docMk/>
            <pc:sldMk cId="1974192703" sldId="291"/>
            <ac:spMk id="2" creationId="{FBA20907-681B-E105-F713-AE7987C03AAC}"/>
          </ac:spMkLst>
        </pc:spChg>
        <pc:graphicFrameChg chg="modGraphic">
          <ac:chgData name="Seloua Izeboudjene" userId="779f36cc-4099-4c1c-bf6a-b11816f798c5" providerId="ADAL" clId="{396F9C68-546B-4BB5-87C1-3376C038221A}" dt="2022-09-18T15:01:10.316" v="473" actId="20577"/>
          <ac:graphicFrameMkLst>
            <pc:docMk/>
            <pc:sldMk cId="1974192703" sldId="291"/>
            <ac:graphicFrameMk id="4" creationId="{7C30C9D3-D5E3-3119-6F9A-470AA8F2355E}"/>
          </ac:graphicFrameMkLst>
        </pc:graphicFrameChg>
      </pc:sldChg>
      <pc:sldChg chg="add modTransition">
        <pc:chgData name="Seloua Izeboudjene" userId="779f36cc-4099-4c1c-bf6a-b11816f798c5" providerId="ADAL" clId="{396F9C68-546B-4BB5-87C1-3376C038221A}" dt="2022-09-18T15:04:53.744" v="476"/>
        <pc:sldMkLst>
          <pc:docMk/>
          <pc:sldMk cId="3043819605" sldId="292"/>
        </pc:sldMkLst>
      </pc:sldChg>
      <pc:sldMasterChg chg="modTransition modSldLayout">
        <pc:chgData name="Seloua Izeboudjene" userId="779f36cc-4099-4c1c-bf6a-b11816f798c5" providerId="ADAL" clId="{396F9C68-546B-4BB5-87C1-3376C038221A}" dt="2022-09-18T15:04:53.744" v="476"/>
        <pc:sldMasterMkLst>
          <pc:docMk/>
          <pc:sldMasterMk cId="3393621644" sldId="2147483660"/>
        </pc:sldMasterMkLst>
        <pc:sldLayoutChg chg="modTransition">
          <pc:chgData name="Seloua Izeboudjene" userId="779f36cc-4099-4c1c-bf6a-b11816f798c5" providerId="ADAL" clId="{396F9C68-546B-4BB5-87C1-3376C038221A}" dt="2022-09-18T15:04:53.744" v="476"/>
          <pc:sldLayoutMkLst>
            <pc:docMk/>
            <pc:sldMasterMk cId="3393621644" sldId="2147483660"/>
            <pc:sldLayoutMk cId="3533548081" sldId="2147483661"/>
          </pc:sldLayoutMkLst>
        </pc:sldLayoutChg>
        <pc:sldLayoutChg chg="modTransition">
          <pc:chgData name="Seloua Izeboudjene" userId="779f36cc-4099-4c1c-bf6a-b11816f798c5" providerId="ADAL" clId="{396F9C68-546B-4BB5-87C1-3376C038221A}" dt="2022-09-18T15:04:53.744" v="476"/>
          <pc:sldLayoutMkLst>
            <pc:docMk/>
            <pc:sldMasterMk cId="3393621644" sldId="2147483660"/>
            <pc:sldLayoutMk cId="279503792" sldId="2147483662"/>
          </pc:sldLayoutMkLst>
        </pc:sldLayoutChg>
        <pc:sldLayoutChg chg="modTransition">
          <pc:chgData name="Seloua Izeboudjene" userId="779f36cc-4099-4c1c-bf6a-b11816f798c5" providerId="ADAL" clId="{396F9C68-546B-4BB5-87C1-3376C038221A}" dt="2022-09-18T15:04:53.744" v="476"/>
          <pc:sldLayoutMkLst>
            <pc:docMk/>
            <pc:sldMasterMk cId="3393621644" sldId="2147483660"/>
            <pc:sldLayoutMk cId="795466272" sldId="2147483663"/>
          </pc:sldLayoutMkLst>
        </pc:sldLayoutChg>
        <pc:sldLayoutChg chg="modTransition">
          <pc:chgData name="Seloua Izeboudjene" userId="779f36cc-4099-4c1c-bf6a-b11816f798c5" providerId="ADAL" clId="{396F9C68-546B-4BB5-87C1-3376C038221A}" dt="2022-09-18T15:04:53.744" v="476"/>
          <pc:sldLayoutMkLst>
            <pc:docMk/>
            <pc:sldMasterMk cId="3393621644" sldId="2147483660"/>
            <pc:sldLayoutMk cId="796234335" sldId="2147483664"/>
          </pc:sldLayoutMkLst>
        </pc:sldLayoutChg>
        <pc:sldLayoutChg chg="modTransition">
          <pc:chgData name="Seloua Izeboudjene" userId="779f36cc-4099-4c1c-bf6a-b11816f798c5" providerId="ADAL" clId="{396F9C68-546B-4BB5-87C1-3376C038221A}" dt="2022-09-18T15:04:53.744" v="476"/>
          <pc:sldLayoutMkLst>
            <pc:docMk/>
            <pc:sldMasterMk cId="3393621644" sldId="2147483660"/>
            <pc:sldLayoutMk cId="3224461820" sldId="2147483665"/>
          </pc:sldLayoutMkLst>
        </pc:sldLayoutChg>
        <pc:sldLayoutChg chg="modTransition">
          <pc:chgData name="Seloua Izeboudjene" userId="779f36cc-4099-4c1c-bf6a-b11816f798c5" providerId="ADAL" clId="{396F9C68-546B-4BB5-87C1-3376C038221A}" dt="2022-09-18T15:04:53.744" v="476"/>
          <pc:sldLayoutMkLst>
            <pc:docMk/>
            <pc:sldMasterMk cId="3393621644" sldId="2147483660"/>
            <pc:sldLayoutMk cId="3634309782" sldId="2147483666"/>
          </pc:sldLayoutMkLst>
        </pc:sldLayoutChg>
        <pc:sldLayoutChg chg="modTransition">
          <pc:chgData name="Seloua Izeboudjene" userId="779f36cc-4099-4c1c-bf6a-b11816f798c5" providerId="ADAL" clId="{396F9C68-546B-4BB5-87C1-3376C038221A}" dt="2022-09-18T15:04:53.744" v="476"/>
          <pc:sldLayoutMkLst>
            <pc:docMk/>
            <pc:sldMasterMk cId="3393621644" sldId="2147483660"/>
            <pc:sldLayoutMk cId="1403601532" sldId="2147483667"/>
          </pc:sldLayoutMkLst>
        </pc:sldLayoutChg>
        <pc:sldLayoutChg chg="modTransition">
          <pc:chgData name="Seloua Izeboudjene" userId="779f36cc-4099-4c1c-bf6a-b11816f798c5" providerId="ADAL" clId="{396F9C68-546B-4BB5-87C1-3376C038221A}" dt="2022-09-18T15:04:53.744" v="476"/>
          <pc:sldLayoutMkLst>
            <pc:docMk/>
            <pc:sldMasterMk cId="3393621644" sldId="2147483660"/>
            <pc:sldLayoutMk cId="2239258719" sldId="2147483668"/>
          </pc:sldLayoutMkLst>
        </pc:sldLayoutChg>
        <pc:sldLayoutChg chg="modTransition">
          <pc:chgData name="Seloua Izeboudjene" userId="779f36cc-4099-4c1c-bf6a-b11816f798c5" providerId="ADAL" clId="{396F9C68-546B-4BB5-87C1-3376C038221A}" dt="2022-09-18T15:04:53.744" v="476"/>
          <pc:sldLayoutMkLst>
            <pc:docMk/>
            <pc:sldMasterMk cId="3393621644" sldId="2147483660"/>
            <pc:sldLayoutMk cId="108460892" sldId="2147483669"/>
          </pc:sldLayoutMkLst>
        </pc:sldLayoutChg>
        <pc:sldLayoutChg chg="modTransition">
          <pc:chgData name="Seloua Izeboudjene" userId="779f36cc-4099-4c1c-bf6a-b11816f798c5" providerId="ADAL" clId="{396F9C68-546B-4BB5-87C1-3376C038221A}" dt="2022-09-18T15:04:53.744" v="476"/>
          <pc:sldLayoutMkLst>
            <pc:docMk/>
            <pc:sldMasterMk cId="3393621644" sldId="2147483660"/>
            <pc:sldLayoutMk cId="3224815543" sldId="2147483670"/>
          </pc:sldLayoutMkLst>
        </pc:sldLayoutChg>
        <pc:sldLayoutChg chg="modTransition">
          <pc:chgData name="Seloua Izeboudjene" userId="779f36cc-4099-4c1c-bf6a-b11816f798c5" providerId="ADAL" clId="{396F9C68-546B-4BB5-87C1-3376C038221A}" dt="2022-09-18T15:04:53.744" v="476"/>
          <pc:sldLayoutMkLst>
            <pc:docMk/>
            <pc:sldMasterMk cId="3393621644" sldId="2147483660"/>
            <pc:sldLayoutMk cId="3991644438" sldId="2147483671"/>
          </pc:sldLayoutMkLst>
        </pc:sldLayoutChg>
      </pc:sldMasterChg>
    </pc:docChg>
  </pc:docChgLst>
  <pc:docChgLst>
    <pc:chgData name="Seloua Izeboudjene" userId="779f36cc-4099-4c1c-bf6a-b11816f798c5" providerId="ADAL" clId="{6CB571F0-B3AE-4D8E-9150-FA47BB93EC5D}"/>
    <pc:docChg chg="custSel modSld">
      <pc:chgData name="Seloua Izeboudjene" userId="779f36cc-4099-4c1c-bf6a-b11816f798c5" providerId="ADAL" clId="{6CB571F0-B3AE-4D8E-9150-FA47BB93EC5D}" dt="2022-12-02T17:00:28.268" v="16" actId="1076"/>
      <pc:docMkLst>
        <pc:docMk/>
      </pc:docMkLst>
      <pc:sldChg chg="addSp modSp mod">
        <pc:chgData name="Seloua Izeboudjene" userId="779f36cc-4099-4c1c-bf6a-b11816f798c5" providerId="ADAL" clId="{6CB571F0-B3AE-4D8E-9150-FA47BB93EC5D}" dt="2022-12-02T17:00:28.268" v="16" actId="1076"/>
        <pc:sldMkLst>
          <pc:docMk/>
          <pc:sldMk cId="1992187549" sldId="265"/>
        </pc:sldMkLst>
        <pc:spChg chg="add mod">
          <ac:chgData name="Seloua Izeboudjene" userId="779f36cc-4099-4c1c-bf6a-b11816f798c5" providerId="ADAL" clId="{6CB571F0-B3AE-4D8E-9150-FA47BB93EC5D}" dt="2022-12-02T17:00:14.123" v="8" actId="14100"/>
          <ac:spMkLst>
            <pc:docMk/>
            <pc:sldMk cId="1992187549" sldId="265"/>
            <ac:spMk id="11" creationId="{BDCCA4DD-3FF7-0DC2-1398-233EA24EBFAB}"/>
          </ac:spMkLst>
        </pc:spChg>
        <pc:spChg chg="add mod">
          <ac:chgData name="Seloua Izeboudjene" userId="779f36cc-4099-4c1c-bf6a-b11816f798c5" providerId="ADAL" clId="{6CB571F0-B3AE-4D8E-9150-FA47BB93EC5D}" dt="2022-12-02T17:00:28.268" v="16" actId="1076"/>
          <ac:spMkLst>
            <pc:docMk/>
            <pc:sldMk cId="1992187549" sldId="265"/>
            <ac:spMk id="12" creationId="{5A35A009-DED8-6D16-CB89-26BB61751193}"/>
          </ac:spMkLst>
        </pc:spChg>
      </pc:sldChg>
    </pc:docChg>
  </pc:docChgLst>
  <pc:docChgLst>
    <pc:chgData name="Seloua Izeboudjene" userId="779f36cc-4099-4c1c-bf6a-b11816f798c5" providerId="ADAL" clId="{B4F422AD-2823-4D54-A82A-B498AAAF5F9C}"/>
    <pc:docChg chg="modSld">
      <pc:chgData name="Seloua Izeboudjene" userId="779f36cc-4099-4c1c-bf6a-b11816f798c5" providerId="ADAL" clId="{B4F422AD-2823-4D54-A82A-B498AAAF5F9C}" dt="2023-11-11T18:10:23.387" v="32"/>
      <pc:docMkLst>
        <pc:docMk/>
      </pc:docMkLst>
      <pc:sldChg chg="addSp delSp modSp mod">
        <pc:chgData name="Seloua Izeboudjene" userId="779f36cc-4099-4c1c-bf6a-b11816f798c5" providerId="ADAL" clId="{B4F422AD-2823-4D54-A82A-B498AAAF5F9C}" dt="2023-11-11T18:10:23.387" v="32"/>
        <pc:sldMkLst>
          <pc:docMk/>
          <pc:sldMk cId="1979796988" sldId="262"/>
        </pc:sldMkLst>
        <pc:spChg chg="add del mod">
          <ac:chgData name="Seloua Izeboudjene" userId="779f36cc-4099-4c1c-bf6a-b11816f798c5" providerId="ADAL" clId="{B4F422AD-2823-4D54-A82A-B498AAAF5F9C}" dt="2023-11-11T18:10:23.387" v="32"/>
          <ac:spMkLst>
            <pc:docMk/>
            <pc:sldMk cId="1979796988" sldId="262"/>
            <ac:spMk id="4" creationId="{3BAEF712-BCF5-4816-2748-F949628B8285}"/>
          </ac:spMkLst>
        </pc:spChg>
        <pc:spChg chg="add mod">
          <ac:chgData name="Seloua Izeboudjene" userId="779f36cc-4099-4c1c-bf6a-b11816f798c5" providerId="ADAL" clId="{B4F422AD-2823-4D54-A82A-B498AAAF5F9C}" dt="2023-11-11T11:05:08.883" v="30" actId="20577"/>
          <ac:spMkLst>
            <pc:docMk/>
            <pc:sldMk cId="1979796988" sldId="262"/>
            <ac:spMk id="6" creationId="{787D560F-31E1-CCF6-6A1F-08D41AB88B22}"/>
          </ac:spMkLst>
        </pc:spChg>
      </pc:sldChg>
    </pc:docChg>
  </pc:docChgLst>
  <pc:docChgLst>
    <pc:chgData name="Seloua Izeboudjene" userId="779f36cc-4099-4c1c-bf6a-b11816f798c5" providerId="ADAL" clId="{1C240AFE-D842-46EB-A611-4CFB4DE38D77}"/>
    <pc:docChg chg="custSel addSld modSld">
      <pc:chgData name="Seloua Izeboudjene" userId="779f36cc-4099-4c1c-bf6a-b11816f798c5" providerId="ADAL" clId="{1C240AFE-D842-46EB-A611-4CFB4DE38D77}" dt="2023-01-21T13:02:57.028" v="72" actId="20577"/>
      <pc:docMkLst>
        <pc:docMk/>
      </pc:docMkLst>
      <pc:sldChg chg="modSp add mod">
        <pc:chgData name="Seloua Izeboudjene" userId="779f36cc-4099-4c1c-bf6a-b11816f798c5" providerId="ADAL" clId="{1C240AFE-D842-46EB-A611-4CFB4DE38D77}" dt="2023-01-21T13:02:57.028" v="72" actId="20577"/>
        <pc:sldMkLst>
          <pc:docMk/>
          <pc:sldMk cId="2227895906" sldId="293"/>
        </pc:sldMkLst>
        <pc:spChg chg="mod">
          <ac:chgData name="Seloua Izeboudjene" userId="779f36cc-4099-4c1c-bf6a-b11816f798c5" providerId="ADAL" clId="{1C240AFE-D842-46EB-A611-4CFB4DE38D77}" dt="2023-01-21T13:01:51.811" v="35" actId="20577"/>
          <ac:spMkLst>
            <pc:docMk/>
            <pc:sldMk cId="2227895906" sldId="293"/>
            <ac:spMk id="2" creationId="{FBA20907-681B-E105-F713-AE7987C03AAC}"/>
          </ac:spMkLst>
        </pc:spChg>
        <pc:graphicFrameChg chg="modGraphic">
          <ac:chgData name="Seloua Izeboudjene" userId="779f36cc-4099-4c1c-bf6a-b11816f798c5" providerId="ADAL" clId="{1C240AFE-D842-46EB-A611-4CFB4DE38D77}" dt="2023-01-21T13:02:57.028" v="72" actId="20577"/>
          <ac:graphicFrameMkLst>
            <pc:docMk/>
            <pc:sldMk cId="2227895906" sldId="293"/>
            <ac:graphicFrameMk id="4" creationId="{7C30C9D3-D5E3-3119-6F9A-470AA8F2355E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1881A-358F-48B2-9661-7888640AB53C}" type="datetimeFigureOut">
              <a:rPr lang="en-GB" smtClean="0"/>
              <a:t>11/11/2023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2CA87-5102-4DEE-9DA2-3EDFA59B45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3548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1881A-358F-48B2-9661-7888640AB53C}" type="datetimeFigureOut">
              <a:rPr lang="en-GB" smtClean="0"/>
              <a:t>11/11/2023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2CA87-5102-4DEE-9DA2-3EDFA59B45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4815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1881A-358F-48B2-9661-7888640AB53C}" type="datetimeFigureOut">
              <a:rPr lang="en-GB" smtClean="0"/>
              <a:t>11/11/2023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2CA87-5102-4DEE-9DA2-3EDFA59B45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1644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1881A-358F-48B2-9661-7888640AB53C}" type="datetimeFigureOut">
              <a:rPr lang="en-GB" smtClean="0"/>
              <a:t>11/11/2023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2CA87-5102-4DEE-9DA2-3EDFA59B45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503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1881A-358F-48B2-9661-7888640AB53C}" type="datetimeFigureOut">
              <a:rPr lang="en-GB" smtClean="0"/>
              <a:t>11/11/2023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2CA87-5102-4DEE-9DA2-3EDFA59B45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5466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1881A-358F-48B2-9661-7888640AB53C}" type="datetimeFigureOut">
              <a:rPr lang="en-GB" smtClean="0"/>
              <a:t>11/11/2023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2CA87-5102-4DEE-9DA2-3EDFA59B45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6234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1881A-358F-48B2-9661-7888640AB53C}" type="datetimeFigureOut">
              <a:rPr lang="en-GB" smtClean="0"/>
              <a:t>11/11/2023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2CA87-5102-4DEE-9DA2-3EDFA59B45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4461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1881A-358F-48B2-9661-7888640AB53C}" type="datetimeFigureOut">
              <a:rPr lang="en-GB" smtClean="0"/>
              <a:t>11/11/2023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2CA87-5102-4DEE-9DA2-3EDFA59B45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309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1881A-358F-48B2-9661-7888640AB53C}" type="datetimeFigureOut">
              <a:rPr lang="en-GB" smtClean="0"/>
              <a:t>11/11/2023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2CA87-5102-4DEE-9DA2-3EDFA59B45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601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1881A-358F-48B2-9661-7888640AB53C}" type="datetimeFigureOut">
              <a:rPr lang="en-GB" smtClean="0"/>
              <a:t>11/11/2023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2CA87-5102-4DEE-9DA2-3EDFA59B45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9258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1881A-358F-48B2-9661-7888640AB53C}" type="datetimeFigureOut">
              <a:rPr lang="en-GB" smtClean="0"/>
              <a:t>11/11/2023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2CA87-5102-4DEE-9DA2-3EDFA59B45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460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A1881A-358F-48B2-9661-7888640AB53C}" type="datetimeFigureOut">
              <a:rPr lang="en-GB" smtClean="0"/>
              <a:t>11/11/2023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62CA87-5102-4DEE-9DA2-3EDFA59B45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3621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7FF4E-3669-B6B8-7792-C2364B092E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AE8226-5D7E-D104-68DC-B6645778E8F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 descr="A picture containing company name&#10;&#10;Description automatically generated">
            <a:extLst>
              <a:ext uri="{FF2B5EF4-FFF2-40B4-BE49-F238E27FC236}">
                <a16:creationId xmlns:a16="http://schemas.microsoft.com/office/drawing/2014/main" id="{01DBAAF3-ABFA-E9C0-D7CB-BA40627B9F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87D560F-31E1-CCF6-6A1F-08D41AB88B22}"/>
              </a:ext>
            </a:extLst>
          </p:cNvPr>
          <p:cNvSpPr txBox="1"/>
          <p:nvPr/>
        </p:nvSpPr>
        <p:spPr>
          <a:xfrm>
            <a:off x="1048871" y="7705165"/>
            <a:ext cx="49518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My record book</a:t>
            </a:r>
          </a:p>
          <a:p>
            <a:pPr algn="ctr"/>
            <a:r>
              <a:rPr lang="ar-SA" dirty="0">
                <a:solidFill>
                  <a:schemeClr val="bg1"/>
                </a:solidFill>
              </a:rPr>
              <a:t>كِتَاب</a:t>
            </a: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97969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C30C9D3-D5E3-3119-6F9A-470AA8F235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1277825"/>
              </p:ext>
            </p:extLst>
          </p:nvPr>
        </p:nvGraphicFramePr>
        <p:xfrm>
          <a:off x="231648" y="719328"/>
          <a:ext cx="6254496" cy="87660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96896">
                  <a:extLst>
                    <a:ext uri="{9D8B030D-6E8A-4147-A177-3AD203B41FA5}">
                      <a16:colId xmlns:a16="http://schemas.microsoft.com/office/drawing/2014/main" val="1800534203"/>
                    </a:ext>
                  </a:extLst>
                </a:gridCol>
                <a:gridCol w="2084832">
                  <a:extLst>
                    <a:ext uri="{9D8B030D-6E8A-4147-A177-3AD203B41FA5}">
                      <a16:colId xmlns:a16="http://schemas.microsoft.com/office/drawing/2014/main" val="3451485372"/>
                    </a:ext>
                  </a:extLst>
                </a:gridCol>
                <a:gridCol w="1572768">
                  <a:extLst>
                    <a:ext uri="{9D8B030D-6E8A-4147-A177-3AD203B41FA5}">
                      <a16:colId xmlns:a16="http://schemas.microsoft.com/office/drawing/2014/main" val="420896930"/>
                    </a:ext>
                  </a:extLst>
                </a:gridCol>
              </a:tblGrid>
              <a:tr h="870159">
                <a:tc>
                  <a:txBody>
                    <a:bodyPr/>
                    <a:lstStyle/>
                    <a:p>
                      <a:pPr algn="ctr"/>
                      <a:r>
                        <a:rPr lang="ar-SA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الموضُوع الذي يتعين تطوِيرهُ</a:t>
                      </a:r>
                    </a:p>
                    <a:p>
                      <a:pPr algn="ctr"/>
                      <a:r>
                        <a:rPr lang="en-GB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Area to develop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الوَاجِب المَنْزِلِي</a:t>
                      </a:r>
                      <a:endParaRPr lang="en-GB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Homework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اليَّوم</a:t>
                      </a:r>
                    </a:p>
                    <a:p>
                      <a:pPr algn="ctr"/>
                      <a:r>
                        <a:rPr lang="en-GB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9278082"/>
                  </a:ext>
                </a:extLst>
              </a:tr>
              <a:tr h="112798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8449282"/>
                  </a:ext>
                </a:extLst>
              </a:tr>
              <a:tr h="112798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0662384"/>
                  </a:ext>
                </a:extLst>
              </a:tr>
              <a:tr h="112798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683613"/>
                  </a:ext>
                </a:extLst>
              </a:tr>
              <a:tr h="112798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4000477"/>
                  </a:ext>
                </a:extLst>
              </a:tr>
              <a:tr h="112798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3630871"/>
                  </a:ext>
                </a:extLst>
              </a:tr>
              <a:tr h="112798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5159365"/>
                  </a:ext>
                </a:extLst>
              </a:tr>
              <a:tr h="112798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58771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80564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C30C9D3-D5E3-3119-6F9A-470AA8F2355E}"/>
              </a:ext>
            </a:extLst>
          </p:cNvPr>
          <p:cNvGraphicFramePr>
            <a:graphicFrameLocks noGrp="1"/>
          </p:cNvGraphicFramePr>
          <p:nvPr/>
        </p:nvGraphicFramePr>
        <p:xfrm>
          <a:off x="231648" y="719328"/>
          <a:ext cx="6254496" cy="87660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96896">
                  <a:extLst>
                    <a:ext uri="{9D8B030D-6E8A-4147-A177-3AD203B41FA5}">
                      <a16:colId xmlns:a16="http://schemas.microsoft.com/office/drawing/2014/main" val="1800534203"/>
                    </a:ext>
                  </a:extLst>
                </a:gridCol>
                <a:gridCol w="2084832">
                  <a:extLst>
                    <a:ext uri="{9D8B030D-6E8A-4147-A177-3AD203B41FA5}">
                      <a16:colId xmlns:a16="http://schemas.microsoft.com/office/drawing/2014/main" val="3451485372"/>
                    </a:ext>
                  </a:extLst>
                </a:gridCol>
                <a:gridCol w="1572768">
                  <a:extLst>
                    <a:ext uri="{9D8B030D-6E8A-4147-A177-3AD203B41FA5}">
                      <a16:colId xmlns:a16="http://schemas.microsoft.com/office/drawing/2014/main" val="420896930"/>
                    </a:ext>
                  </a:extLst>
                </a:gridCol>
              </a:tblGrid>
              <a:tr h="870159">
                <a:tc>
                  <a:txBody>
                    <a:bodyPr/>
                    <a:lstStyle/>
                    <a:p>
                      <a:pPr algn="ctr"/>
                      <a:r>
                        <a:rPr lang="ar-SA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الموضُوع الذي يتعين تطوِيرهُ</a:t>
                      </a:r>
                    </a:p>
                    <a:p>
                      <a:pPr algn="ctr"/>
                      <a:r>
                        <a:rPr lang="en-GB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Area to develop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الوَجِب المَنْزِلِي</a:t>
                      </a:r>
                      <a:endParaRPr lang="en-GB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Homework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اليَّوم</a:t>
                      </a:r>
                    </a:p>
                    <a:p>
                      <a:pPr algn="ctr"/>
                      <a:r>
                        <a:rPr lang="en-GB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9278082"/>
                  </a:ext>
                </a:extLst>
              </a:tr>
              <a:tr h="112798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8449282"/>
                  </a:ext>
                </a:extLst>
              </a:tr>
              <a:tr h="112798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0662384"/>
                  </a:ext>
                </a:extLst>
              </a:tr>
              <a:tr h="112798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683613"/>
                  </a:ext>
                </a:extLst>
              </a:tr>
              <a:tr h="112798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4000477"/>
                  </a:ext>
                </a:extLst>
              </a:tr>
              <a:tr h="112798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3630871"/>
                  </a:ext>
                </a:extLst>
              </a:tr>
              <a:tr h="112798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5159365"/>
                  </a:ext>
                </a:extLst>
              </a:tr>
              <a:tr h="112798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58771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08676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C30C9D3-D5E3-3119-6F9A-470AA8F2355E}"/>
              </a:ext>
            </a:extLst>
          </p:cNvPr>
          <p:cNvGraphicFramePr>
            <a:graphicFrameLocks noGrp="1"/>
          </p:cNvGraphicFramePr>
          <p:nvPr/>
        </p:nvGraphicFramePr>
        <p:xfrm>
          <a:off x="231648" y="719328"/>
          <a:ext cx="6254496" cy="87660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96896">
                  <a:extLst>
                    <a:ext uri="{9D8B030D-6E8A-4147-A177-3AD203B41FA5}">
                      <a16:colId xmlns:a16="http://schemas.microsoft.com/office/drawing/2014/main" val="1800534203"/>
                    </a:ext>
                  </a:extLst>
                </a:gridCol>
                <a:gridCol w="2084832">
                  <a:extLst>
                    <a:ext uri="{9D8B030D-6E8A-4147-A177-3AD203B41FA5}">
                      <a16:colId xmlns:a16="http://schemas.microsoft.com/office/drawing/2014/main" val="3451485372"/>
                    </a:ext>
                  </a:extLst>
                </a:gridCol>
                <a:gridCol w="1572768">
                  <a:extLst>
                    <a:ext uri="{9D8B030D-6E8A-4147-A177-3AD203B41FA5}">
                      <a16:colId xmlns:a16="http://schemas.microsoft.com/office/drawing/2014/main" val="420896930"/>
                    </a:ext>
                  </a:extLst>
                </a:gridCol>
              </a:tblGrid>
              <a:tr h="870159">
                <a:tc>
                  <a:txBody>
                    <a:bodyPr/>
                    <a:lstStyle/>
                    <a:p>
                      <a:pPr algn="ctr"/>
                      <a:r>
                        <a:rPr lang="ar-SA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الموضُوع الذي يتعين تطوِيرهُ</a:t>
                      </a:r>
                    </a:p>
                    <a:p>
                      <a:pPr algn="ctr"/>
                      <a:r>
                        <a:rPr lang="en-GB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Area to develop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الوَجِب المَنْزِلِي</a:t>
                      </a:r>
                      <a:endParaRPr lang="en-GB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Homework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اليَّوم</a:t>
                      </a:r>
                    </a:p>
                    <a:p>
                      <a:pPr algn="ctr"/>
                      <a:r>
                        <a:rPr lang="en-GB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9278082"/>
                  </a:ext>
                </a:extLst>
              </a:tr>
              <a:tr h="112798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8449282"/>
                  </a:ext>
                </a:extLst>
              </a:tr>
              <a:tr h="112798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0662384"/>
                  </a:ext>
                </a:extLst>
              </a:tr>
              <a:tr h="112798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683613"/>
                  </a:ext>
                </a:extLst>
              </a:tr>
              <a:tr h="112798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4000477"/>
                  </a:ext>
                </a:extLst>
              </a:tr>
              <a:tr h="112798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3630871"/>
                  </a:ext>
                </a:extLst>
              </a:tr>
              <a:tr h="112798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5159365"/>
                  </a:ext>
                </a:extLst>
              </a:tr>
              <a:tr h="112798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58771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95977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C30C9D3-D5E3-3119-6F9A-470AA8F2355E}"/>
              </a:ext>
            </a:extLst>
          </p:cNvPr>
          <p:cNvGraphicFramePr>
            <a:graphicFrameLocks noGrp="1"/>
          </p:cNvGraphicFramePr>
          <p:nvPr/>
        </p:nvGraphicFramePr>
        <p:xfrm>
          <a:off x="231648" y="719328"/>
          <a:ext cx="6254496" cy="87660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96896">
                  <a:extLst>
                    <a:ext uri="{9D8B030D-6E8A-4147-A177-3AD203B41FA5}">
                      <a16:colId xmlns:a16="http://schemas.microsoft.com/office/drawing/2014/main" val="1800534203"/>
                    </a:ext>
                  </a:extLst>
                </a:gridCol>
                <a:gridCol w="2084832">
                  <a:extLst>
                    <a:ext uri="{9D8B030D-6E8A-4147-A177-3AD203B41FA5}">
                      <a16:colId xmlns:a16="http://schemas.microsoft.com/office/drawing/2014/main" val="3451485372"/>
                    </a:ext>
                  </a:extLst>
                </a:gridCol>
                <a:gridCol w="1572768">
                  <a:extLst>
                    <a:ext uri="{9D8B030D-6E8A-4147-A177-3AD203B41FA5}">
                      <a16:colId xmlns:a16="http://schemas.microsoft.com/office/drawing/2014/main" val="420896930"/>
                    </a:ext>
                  </a:extLst>
                </a:gridCol>
              </a:tblGrid>
              <a:tr h="870159">
                <a:tc>
                  <a:txBody>
                    <a:bodyPr/>
                    <a:lstStyle/>
                    <a:p>
                      <a:pPr algn="ctr"/>
                      <a:r>
                        <a:rPr lang="ar-SA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الموضُوع الذي يتعين تطوِيرهُ</a:t>
                      </a:r>
                    </a:p>
                    <a:p>
                      <a:pPr algn="ctr"/>
                      <a:r>
                        <a:rPr lang="en-GB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Area to develop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الوَجِب المَنْزِلِي</a:t>
                      </a:r>
                      <a:endParaRPr lang="en-GB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Homework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اليَّوم</a:t>
                      </a:r>
                    </a:p>
                    <a:p>
                      <a:pPr algn="ctr"/>
                      <a:r>
                        <a:rPr lang="en-GB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9278082"/>
                  </a:ext>
                </a:extLst>
              </a:tr>
              <a:tr h="112798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8449282"/>
                  </a:ext>
                </a:extLst>
              </a:tr>
              <a:tr h="112798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0662384"/>
                  </a:ext>
                </a:extLst>
              </a:tr>
              <a:tr h="112798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683613"/>
                  </a:ext>
                </a:extLst>
              </a:tr>
              <a:tr h="112798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4000477"/>
                  </a:ext>
                </a:extLst>
              </a:tr>
              <a:tr h="112798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3630871"/>
                  </a:ext>
                </a:extLst>
              </a:tr>
              <a:tr h="112798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5159365"/>
                  </a:ext>
                </a:extLst>
              </a:tr>
              <a:tr h="112798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58771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2609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C30C9D3-D5E3-3119-6F9A-470AA8F2355E}"/>
              </a:ext>
            </a:extLst>
          </p:cNvPr>
          <p:cNvGraphicFramePr>
            <a:graphicFrameLocks noGrp="1"/>
          </p:cNvGraphicFramePr>
          <p:nvPr/>
        </p:nvGraphicFramePr>
        <p:xfrm>
          <a:off x="231648" y="719328"/>
          <a:ext cx="6254496" cy="87660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96896">
                  <a:extLst>
                    <a:ext uri="{9D8B030D-6E8A-4147-A177-3AD203B41FA5}">
                      <a16:colId xmlns:a16="http://schemas.microsoft.com/office/drawing/2014/main" val="1800534203"/>
                    </a:ext>
                  </a:extLst>
                </a:gridCol>
                <a:gridCol w="2084832">
                  <a:extLst>
                    <a:ext uri="{9D8B030D-6E8A-4147-A177-3AD203B41FA5}">
                      <a16:colId xmlns:a16="http://schemas.microsoft.com/office/drawing/2014/main" val="3451485372"/>
                    </a:ext>
                  </a:extLst>
                </a:gridCol>
                <a:gridCol w="1572768">
                  <a:extLst>
                    <a:ext uri="{9D8B030D-6E8A-4147-A177-3AD203B41FA5}">
                      <a16:colId xmlns:a16="http://schemas.microsoft.com/office/drawing/2014/main" val="420896930"/>
                    </a:ext>
                  </a:extLst>
                </a:gridCol>
              </a:tblGrid>
              <a:tr h="870159">
                <a:tc>
                  <a:txBody>
                    <a:bodyPr/>
                    <a:lstStyle/>
                    <a:p>
                      <a:pPr algn="ctr"/>
                      <a:r>
                        <a:rPr lang="ar-SA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الموضُوع الذي يتعين تطوِيرهُ</a:t>
                      </a:r>
                    </a:p>
                    <a:p>
                      <a:pPr algn="ctr"/>
                      <a:r>
                        <a:rPr lang="en-GB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Area to develop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الوَجِب المَنْزِلِي</a:t>
                      </a:r>
                      <a:endParaRPr lang="en-GB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Homework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اليَّوم</a:t>
                      </a:r>
                    </a:p>
                    <a:p>
                      <a:pPr algn="ctr"/>
                      <a:r>
                        <a:rPr lang="en-GB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9278082"/>
                  </a:ext>
                </a:extLst>
              </a:tr>
              <a:tr h="112798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8449282"/>
                  </a:ext>
                </a:extLst>
              </a:tr>
              <a:tr h="112798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0662384"/>
                  </a:ext>
                </a:extLst>
              </a:tr>
              <a:tr h="112798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683613"/>
                  </a:ext>
                </a:extLst>
              </a:tr>
              <a:tr h="112798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4000477"/>
                  </a:ext>
                </a:extLst>
              </a:tr>
              <a:tr h="112798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3630871"/>
                  </a:ext>
                </a:extLst>
              </a:tr>
              <a:tr h="112798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5159365"/>
                  </a:ext>
                </a:extLst>
              </a:tr>
              <a:tr h="112798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58771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35651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C30C9D3-D5E3-3119-6F9A-470AA8F2355E}"/>
              </a:ext>
            </a:extLst>
          </p:cNvPr>
          <p:cNvGraphicFramePr>
            <a:graphicFrameLocks noGrp="1"/>
          </p:cNvGraphicFramePr>
          <p:nvPr/>
        </p:nvGraphicFramePr>
        <p:xfrm>
          <a:off x="231648" y="719328"/>
          <a:ext cx="6254496" cy="87660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96896">
                  <a:extLst>
                    <a:ext uri="{9D8B030D-6E8A-4147-A177-3AD203B41FA5}">
                      <a16:colId xmlns:a16="http://schemas.microsoft.com/office/drawing/2014/main" val="1800534203"/>
                    </a:ext>
                  </a:extLst>
                </a:gridCol>
                <a:gridCol w="2084832">
                  <a:extLst>
                    <a:ext uri="{9D8B030D-6E8A-4147-A177-3AD203B41FA5}">
                      <a16:colId xmlns:a16="http://schemas.microsoft.com/office/drawing/2014/main" val="3451485372"/>
                    </a:ext>
                  </a:extLst>
                </a:gridCol>
                <a:gridCol w="1572768">
                  <a:extLst>
                    <a:ext uri="{9D8B030D-6E8A-4147-A177-3AD203B41FA5}">
                      <a16:colId xmlns:a16="http://schemas.microsoft.com/office/drawing/2014/main" val="420896930"/>
                    </a:ext>
                  </a:extLst>
                </a:gridCol>
              </a:tblGrid>
              <a:tr h="870159">
                <a:tc>
                  <a:txBody>
                    <a:bodyPr/>
                    <a:lstStyle/>
                    <a:p>
                      <a:pPr algn="ctr"/>
                      <a:r>
                        <a:rPr lang="ar-SA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الموضُوع الذي يتعين تطوِيرهُ</a:t>
                      </a:r>
                    </a:p>
                    <a:p>
                      <a:pPr algn="ctr"/>
                      <a:r>
                        <a:rPr lang="en-GB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Area to develop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الوَجِب المَنْزِلِي</a:t>
                      </a:r>
                      <a:endParaRPr lang="en-GB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Homework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اليَّوم</a:t>
                      </a:r>
                    </a:p>
                    <a:p>
                      <a:pPr algn="ctr"/>
                      <a:r>
                        <a:rPr lang="en-GB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9278082"/>
                  </a:ext>
                </a:extLst>
              </a:tr>
              <a:tr h="112798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8449282"/>
                  </a:ext>
                </a:extLst>
              </a:tr>
              <a:tr h="112798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0662384"/>
                  </a:ext>
                </a:extLst>
              </a:tr>
              <a:tr h="112798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683613"/>
                  </a:ext>
                </a:extLst>
              </a:tr>
              <a:tr h="112798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4000477"/>
                  </a:ext>
                </a:extLst>
              </a:tr>
              <a:tr h="112798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3630871"/>
                  </a:ext>
                </a:extLst>
              </a:tr>
              <a:tr h="112798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5159365"/>
                  </a:ext>
                </a:extLst>
              </a:tr>
              <a:tr h="112798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58771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42291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C30C9D3-D5E3-3119-6F9A-470AA8F235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471161"/>
              </p:ext>
            </p:extLst>
          </p:nvPr>
        </p:nvGraphicFramePr>
        <p:xfrm>
          <a:off x="231648" y="719328"/>
          <a:ext cx="6254496" cy="87660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96896">
                  <a:extLst>
                    <a:ext uri="{9D8B030D-6E8A-4147-A177-3AD203B41FA5}">
                      <a16:colId xmlns:a16="http://schemas.microsoft.com/office/drawing/2014/main" val="1800534203"/>
                    </a:ext>
                  </a:extLst>
                </a:gridCol>
                <a:gridCol w="2084832">
                  <a:extLst>
                    <a:ext uri="{9D8B030D-6E8A-4147-A177-3AD203B41FA5}">
                      <a16:colId xmlns:a16="http://schemas.microsoft.com/office/drawing/2014/main" val="3451485372"/>
                    </a:ext>
                  </a:extLst>
                </a:gridCol>
                <a:gridCol w="1572768">
                  <a:extLst>
                    <a:ext uri="{9D8B030D-6E8A-4147-A177-3AD203B41FA5}">
                      <a16:colId xmlns:a16="http://schemas.microsoft.com/office/drawing/2014/main" val="420896930"/>
                    </a:ext>
                  </a:extLst>
                </a:gridCol>
              </a:tblGrid>
              <a:tr h="870159">
                <a:tc>
                  <a:txBody>
                    <a:bodyPr/>
                    <a:lstStyle/>
                    <a:p>
                      <a:pPr algn="ctr"/>
                      <a:r>
                        <a:rPr lang="ar-SA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الموضُوع الذي يتعين تطوِيرهُ</a:t>
                      </a:r>
                    </a:p>
                    <a:p>
                      <a:pPr algn="ctr"/>
                      <a:r>
                        <a:rPr lang="en-GB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Area to develop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قِراءة</a:t>
                      </a:r>
                      <a:endParaRPr lang="en-GB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Reading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اليَّوم</a:t>
                      </a:r>
                    </a:p>
                    <a:p>
                      <a:pPr algn="ctr"/>
                      <a:r>
                        <a:rPr lang="en-GB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9278082"/>
                  </a:ext>
                </a:extLst>
              </a:tr>
              <a:tr h="112798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8449282"/>
                  </a:ext>
                </a:extLst>
              </a:tr>
              <a:tr h="112798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0662384"/>
                  </a:ext>
                </a:extLst>
              </a:tr>
              <a:tr h="112798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683613"/>
                  </a:ext>
                </a:extLst>
              </a:tr>
              <a:tr h="112798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4000477"/>
                  </a:ext>
                </a:extLst>
              </a:tr>
              <a:tr h="112798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3630871"/>
                  </a:ext>
                </a:extLst>
              </a:tr>
              <a:tr h="112798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5159365"/>
                  </a:ext>
                </a:extLst>
              </a:tr>
              <a:tr h="112798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5877144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FBA20907-681B-E105-F713-AE7987C03AAC}"/>
              </a:ext>
            </a:extLst>
          </p:cNvPr>
          <p:cNvSpPr/>
          <p:nvPr/>
        </p:nvSpPr>
        <p:spPr>
          <a:xfrm>
            <a:off x="1792224" y="0"/>
            <a:ext cx="2913888" cy="719328"/>
          </a:xfrm>
          <a:prstGeom prst="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Reading record</a:t>
            </a:r>
          </a:p>
        </p:txBody>
      </p:sp>
    </p:spTree>
    <p:extLst>
      <p:ext uri="{BB962C8B-B14F-4D97-AF65-F5344CB8AC3E}">
        <p14:creationId xmlns:p14="http://schemas.microsoft.com/office/powerpoint/2010/main" val="19741927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C30C9D3-D5E3-3119-6F9A-470AA8F2355E}"/>
              </a:ext>
            </a:extLst>
          </p:cNvPr>
          <p:cNvGraphicFramePr>
            <a:graphicFrameLocks noGrp="1"/>
          </p:cNvGraphicFramePr>
          <p:nvPr/>
        </p:nvGraphicFramePr>
        <p:xfrm>
          <a:off x="231648" y="719328"/>
          <a:ext cx="6254496" cy="87660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96896">
                  <a:extLst>
                    <a:ext uri="{9D8B030D-6E8A-4147-A177-3AD203B41FA5}">
                      <a16:colId xmlns:a16="http://schemas.microsoft.com/office/drawing/2014/main" val="1800534203"/>
                    </a:ext>
                  </a:extLst>
                </a:gridCol>
                <a:gridCol w="2084832">
                  <a:extLst>
                    <a:ext uri="{9D8B030D-6E8A-4147-A177-3AD203B41FA5}">
                      <a16:colId xmlns:a16="http://schemas.microsoft.com/office/drawing/2014/main" val="3451485372"/>
                    </a:ext>
                  </a:extLst>
                </a:gridCol>
                <a:gridCol w="1572768">
                  <a:extLst>
                    <a:ext uri="{9D8B030D-6E8A-4147-A177-3AD203B41FA5}">
                      <a16:colId xmlns:a16="http://schemas.microsoft.com/office/drawing/2014/main" val="420896930"/>
                    </a:ext>
                  </a:extLst>
                </a:gridCol>
              </a:tblGrid>
              <a:tr h="870159">
                <a:tc>
                  <a:txBody>
                    <a:bodyPr/>
                    <a:lstStyle/>
                    <a:p>
                      <a:pPr algn="ctr"/>
                      <a:r>
                        <a:rPr lang="ar-SA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الموضُوع الذي يتعين تطوِيرهُ</a:t>
                      </a:r>
                    </a:p>
                    <a:p>
                      <a:pPr algn="ctr"/>
                      <a:r>
                        <a:rPr lang="en-GB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Area to develop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قِراءة</a:t>
                      </a:r>
                      <a:endParaRPr lang="en-GB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Reading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اليَّوم</a:t>
                      </a:r>
                    </a:p>
                    <a:p>
                      <a:pPr algn="ctr"/>
                      <a:r>
                        <a:rPr lang="en-GB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9278082"/>
                  </a:ext>
                </a:extLst>
              </a:tr>
              <a:tr h="112798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8449282"/>
                  </a:ext>
                </a:extLst>
              </a:tr>
              <a:tr h="112798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0662384"/>
                  </a:ext>
                </a:extLst>
              </a:tr>
              <a:tr h="112798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683613"/>
                  </a:ext>
                </a:extLst>
              </a:tr>
              <a:tr h="112798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4000477"/>
                  </a:ext>
                </a:extLst>
              </a:tr>
              <a:tr h="112798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3630871"/>
                  </a:ext>
                </a:extLst>
              </a:tr>
              <a:tr h="112798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5159365"/>
                  </a:ext>
                </a:extLst>
              </a:tr>
              <a:tr h="112798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5877144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FBA20907-681B-E105-F713-AE7987C03AAC}"/>
              </a:ext>
            </a:extLst>
          </p:cNvPr>
          <p:cNvSpPr/>
          <p:nvPr/>
        </p:nvSpPr>
        <p:spPr>
          <a:xfrm>
            <a:off x="1792224" y="0"/>
            <a:ext cx="2913888" cy="719328"/>
          </a:xfrm>
          <a:prstGeom prst="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Reading record</a:t>
            </a:r>
          </a:p>
        </p:txBody>
      </p:sp>
    </p:spTree>
    <p:extLst>
      <p:ext uri="{BB962C8B-B14F-4D97-AF65-F5344CB8AC3E}">
        <p14:creationId xmlns:p14="http://schemas.microsoft.com/office/powerpoint/2010/main" val="30438196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C30C9D3-D5E3-3119-6F9A-470AA8F235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9866102"/>
              </p:ext>
            </p:extLst>
          </p:nvPr>
        </p:nvGraphicFramePr>
        <p:xfrm>
          <a:off x="231648" y="719328"/>
          <a:ext cx="6254496" cy="890172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96896">
                  <a:extLst>
                    <a:ext uri="{9D8B030D-6E8A-4147-A177-3AD203B41FA5}">
                      <a16:colId xmlns:a16="http://schemas.microsoft.com/office/drawing/2014/main" val="1800534203"/>
                    </a:ext>
                  </a:extLst>
                </a:gridCol>
                <a:gridCol w="2084832">
                  <a:extLst>
                    <a:ext uri="{9D8B030D-6E8A-4147-A177-3AD203B41FA5}">
                      <a16:colId xmlns:a16="http://schemas.microsoft.com/office/drawing/2014/main" val="3451485372"/>
                    </a:ext>
                  </a:extLst>
                </a:gridCol>
                <a:gridCol w="1572768">
                  <a:extLst>
                    <a:ext uri="{9D8B030D-6E8A-4147-A177-3AD203B41FA5}">
                      <a16:colId xmlns:a16="http://schemas.microsoft.com/office/drawing/2014/main" val="420896930"/>
                    </a:ext>
                  </a:extLst>
                </a:gridCol>
              </a:tblGrid>
              <a:tr h="870159">
                <a:tc>
                  <a:txBody>
                    <a:bodyPr/>
                    <a:lstStyle/>
                    <a:p>
                      <a:pPr algn="ctr"/>
                      <a:endParaRPr lang="ar-SA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 teacher/</a:t>
                      </a:r>
                      <a:r>
                        <a:rPr lang="en-GB" sz="20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 feedback</a:t>
                      </a:r>
                      <a:endParaRPr lang="en-GB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قِراءة</a:t>
                      </a:r>
                      <a:endParaRPr lang="en-GB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Support planned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اليَّوم</a:t>
                      </a:r>
                    </a:p>
                    <a:p>
                      <a:pPr algn="ctr"/>
                      <a:r>
                        <a:rPr lang="en-GB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9278082"/>
                  </a:ext>
                </a:extLst>
              </a:tr>
              <a:tr h="112798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8449282"/>
                  </a:ext>
                </a:extLst>
              </a:tr>
              <a:tr h="112798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0662384"/>
                  </a:ext>
                </a:extLst>
              </a:tr>
              <a:tr h="112798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683613"/>
                  </a:ext>
                </a:extLst>
              </a:tr>
              <a:tr h="112798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4000477"/>
                  </a:ext>
                </a:extLst>
              </a:tr>
              <a:tr h="112798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3630871"/>
                  </a:ext>
                </a:extLst>
              </a:tr>
              <a:tr h="112798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5159365"/>
                  </a:ext>
                </a:extLst>
              </a:tr>
              <a:tr h="112798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5877144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FBA20907-681B-E105-F713-AE7987C03AAC}"/>
              </a:ext>
            </a:extLst>
          </p:cNvPr>
          <p:cNvSpPr/>
          <p:nvPr/>
        </p:nvSpPr>
        <p:spPr>
          <a:xfrm>
            <a:off x="1792224" y="0"/>
            <a:ext cx="2913888" cy="719328"/>
          </a:xfrm>
          <a:prstGeom prst="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One to one support</a:t>
            </a:r>
          </a:p>
        </p:txBody>
      </p:sp>
    </p:spTree>
    <p:extLst>
      <p:ext uri="{BB962C8B-B14F-4D97-AF65-F5344CB8AC3E}">
        <p14:creationId xmlns:p14="http://schemas.microsoft.com/office/powerpoint/2010/main" val="22278959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E1769-490F-135A-022E-79434CBBB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AC964F-9650-48B0-6CC9-685D8C51D1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2BE8245F-BD13-2263-4451-FA8702603C48}"/>
              </a:ext>
            </a:extLst>
          </p:cNvPr>
          <p:cNvSpPr/>
          <p:nvPr/>
        </p:nvSpPr>
        <p:spPr>
          <a:xfrm>
            <a:off x="471488" y="527405"/>
            <a:ext cx="5915024" cy="1252627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Date:      </a:t>
            </a:r>
          </a:p>
          <a:p>
            <a:pPr algn="ctr"/>
            <a:endParaRPr lang="en-GB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94174DEB-DC00-4F4E-1A16-D05AC359178E}"/>
              </a:ext>
            </a:extLst>
          </p:cNvPr>
          <p:cNvSpPr/>
          <p:nvPr/>
        </p:nvSpPr>
        <p:spPr>
          <a:xfrm>
            <a:off x="471487" y="1883680"/>
            <a:ext cx="5915024" cy="2396692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525912-E254-5B0D-7F72-1E6C36E7A786}"/>
              </a:ext>
            </a:extLst>
          </p:cNvPr>
          <p:cNvSpPr txBox="1"/>
          <p:nvPr/>
        </p:nvSpPr>
        <p:spPr>
          <a:xfrm>
            <a:off x="743712" y="2097024"/>
            <a:ext cx="142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listening: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A43273B3-9E0C-DA61-DC9F-03F520565DE1}"/>
              </a:ext>
            </a:extLst>
          </p:cNvPr>
          <p:cNvSpPr/>
          <p:nvPr/>
        </p:nvSpPr>
        <p:spPr>
          <a:xfrm>
            <a:off x="471487" y="4313917"/>
            <a:ext cx="5915024" cy="2611139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893C435-DDF1-F9F7-1D96-FBC9A97BD782}"/>
              </a:ext>
            </a:extLst>
          </p:cNvPr>
          <p:cNvSpPr txBox="1"/>
          <p:nvPr/>
        </p:nvSpPr>
        <p:spPr>
          <a:xfrm>
            <a:off x="829056" y="4502558"/>
            <a:ext cx="142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Reading 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8350EAA-3B50-D824-0CF6-05DD30494553}"/>
              </a:ext>
            </a:extLst>
          </p:cNvPr>
          <p:cNvSpPr txBox="1"/>
          <p:nvPr/>
        </p:nvSpPr>
        <p:spPr>
          <a:xfrm>
            <a:off x="743712" y="784386"/>
            <a:ext cx="142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Term 1: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50CDCB8-B14E-38A0-FA01-9F120759565F}"/>
              </a:ext>
            </a:extLst>
          </p:cNvPr>
          <p:cNvSpPr txBox="1"/>
          <p:nvPr/>
        </p:nvSpPr>
        <p:spPr>
          <a:xfrm>
            <a:off x="743712" y="1267290"/>
            <a:ext cx="142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Exam 1: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A3DE7118-AC54-9181-CE7B-1117065DA155}"/>
              </a:ext>
            </a:extLst>
          </p:cNvPr>
          <p:cNvSpPr/>
          <p:nvPr/>
        </p:nvSpPr>
        <p:spPr>
          <a:xfrm>
            <a:off x="471487" y="7113697"/>
            <a:ext cx="5915024" cy="2611139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DFE0EC8-941E-9732-B043-16CDE0A3151D}"/>
              </a:ext>
            </a:extLst>
          </p:cNvPr>
          <p:cNvSpPr txBox="1"/>
          <p:nvPr/>
        </p:nvSpPr>
        <p:spPr>
          <a:xfrm>
            <a:off x="743712" y="7378753"/>
            <a:ext cx="142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writing :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AEF1D6C-F14F-5651-287E-069772C7277E}"/>
              </a:ext>
            </a:extLst>
          </p:cNvPr>
          <p:cNvSpPr txBox="1"/>
          <p:nvPr/>
        </p:nvSpPr>
        <p:spPr>
          <a:xfrm>
            <a:off x="585216" y="2684076"/>
            <a:ext cx="142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Feedback: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59C4567-8164-C886-74F3-B7126683409B}"/>
              </a:ext>
            </a:extLst>
          </p:cNvPr>
          <p:cNvSpPr txBox="1"/>
          <p:nvPr/>
        </p:nvSpPr>
        <p:spPr>
          <a:xfrm>
            <a:off x="743712" y="5034111"/>
            <a:ext cx="142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Feedback: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AE2CF75-4249-28DE-9F2E-B8247D6146E8}"/>
              </a:ext>
            </a:extLst>
          </p:cNvPr>
          <p:cNvSpPr txBox="1"/>
          <p:nvPr/>
        </p:nvSpPr>
        <p:spPr>
          <a:xfrm>
            <a:off x="637984" y="7781520"/>
            <a:ext cx="142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Feedback:</a:t>
            </a:r>
          </a:p>
        </p:txBody>
      </p:sp>
    </p:spTree>
    <p:extLst>
      <p:ext uri="{BB962C8B-B14F-4D97-AF65-F5344CB8AC3E}">
        <p14:creationId xmlns:p14="http://schemas.microsoft.com/office/powerpoint/2010/main" val="35027833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1C43D2-ED5A-D412-594E-6E7C974FB3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580170-3F3F-374E-D7D1-9B776102F2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croll: Vertical 3">
            <a:extLst>
              <a:ext uri="{FF2B5EF4-FFF2-40B4-BE49-F238E27FC236}">
                <a16:creationId xmlns:a16="http://schemas.microsoft.com/office/drawing/2014/main" id="{4E77CD5A-EBDA-30A5-F8D2-3182912BEE59}"/>
              </a:ext>
            </a:extLst>
          </p:cNvPr>
          <p:cNvSpPr/>
          <p:nvPr/>
        </p:nvSpPr>
        <p:spPr>
          <a:xfrm>
            <a:off x="373951" y="1146048"/>
            <a:ext cx="6012561" cy="4108704"/>
          </a:xfrm>
          <a:prstGeom prst="verticalScroll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ar-SA" dirty="0"/>
          </a:p>
          <a:p>
            <a:pPr algn="ctr"/>
            <a:endParaRPr lang="ar-SA" dirty="0"/>
          </a:p>
          <a:p>
            <a:pPr algn="ctr"/>
            <a:endParaRPr lang="ar-SA" dirty="0"/>
          </a:p>
          <a:p>
            <a:pPr algn="ctr"/>
            <a:r>
              <a:rPr lang="en-GB" dirty="0"/>
              <a:t>This book belong to:</a:t>
            </a:r>
          </a:p>
          <a:p>
            <a:pPr algn="ctr"/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هذَا الكِتَاب لـ:</a:t>
            </a:r>
          </a:p>
          <a:p>
            <a:pPr algn="ctr"/>
            <a:endParaRPr lang="ar-SA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ar-SA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ar-SA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ar-SA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..........................................................</a:t>
            </a:r>
          </a:p>
          <a:p>
            <a:pPr algn="ctr"/>
            <a:endParaRPr lang="ar-SA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ar-SA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ar-SA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ar-SA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ar-SA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ar-SA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Flowchart: Alternate Process 4">
            <a:extLst>
              <a:ext uri="{FF2B5EF4-FFF2-40B4-BE49-F238E27FC236}">
                <a16:creationId xmlns:a16="http://schemas.microsoft.com/office/drawing/2014/main" id="{1D0ADB7B-F78A-7C1F-AB5A-2D7FF4DDBA2C}"/>
              </a:ext>
            </a:extLst>
          </p:cNvPr>
          <p:cNvSpPr/>
          <p:nvPr/>
        </p:nvSpPr>
        <p:spPr>
          <a:xfrm>
            <a:off x="365760" y="5718687"/>
            <a:ext cx="6020752" cy="3681984"/>
          </a:xfrm>
          <a:prstGeom prst="flowChartAlternateProcess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r>
              <a:rPr lang="en-GB" dirty="0"/>
              <a:t>My target this term:</a:t>
            </a:r>
          </a:p>
          <a:p>
            <a:pPr algn="ctr"/>
            <a:endParaRPr lang="en-GB" dirty="0"/>
          </a:p>
          <a:p>
            <a:pPr algn="ctr"/>
            <a:r>
              <a:rPr lang="en-GB" dirty="0"/>
              <a:t>…………………………………………………………………</a:t>
            </a:r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r>
              <a:rPr lang="en-GB" dirty="0"/>
              <a:t>………………………………………………………………….</a:t>
            </a:r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r>
              <a:rPr lang="en-GB" dirty="0"/>
              <a:t>……………………………………………………………………</a:t>
            </a:r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54412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E1769-490F-135A-022E-79434CBBB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AC964F-9650-48B0-6CC9-685D8C51D1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2BE8245F-BD13-2263-4451-FA8702603C48}"/>
              </a:ext>
            </a:extLst>
          </p:cNvPr>
          <p:cNvSpPr/>
          <p:nvPr/>
        </p:nvSpPr>
        <p:spPr>
          <a:xfrm>
            <a:off x="471488" y="527405"/>
            <a:ext cx="5915024" cy="1252627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Date:      </a:t>
            </a:r>
          </a:p>
          <a:p>
            <a:pPr algn="ctr"/>
            <a:endParaRPr lang="en-GB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94174DEB-DC00-4F4E-1A16-D05AC359178E}"/>
              </a:ext>
            </a:extLst>
          </p:cNvPr>
          <p:cNvSpPr/>
          <p:nvPr/>
        </p:nvSpPr>
        <p:spPr>
          <a:xfrm>
            <a:off x="471487" y="1883679"/>
            <a:ext cx="5915024" cy="3794659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525912-E254-5B0D-7F72-1E6C36E7A786}"/>
              </a:ext>
            </a:extLst>
          </p:cNvPr>
          <p:cNvSpPr txBox="1"/>
          <p:nvPr/>
        </p:nvSpPr>
        <p:spPr>
          <a:xfrm>
            <a:off x="743712" y="2097024"/>
            <a:ext cx="142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Evaluation of the exam: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A43273B3-9E0C-DA61-DC9F-03F520565DE1}"/>
              </a:ext>
            </a:extLst>
          </p:cNvPr>
          <p:cNvSpPr/>
          <p:nvPr/>
        </p:nvSpPr>
        <p:spPr>
          <a:xfrm>
            <a:off x="471488" y="5763667"/>
            <a:ext cx="5915024" cy="3794659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893C435-DDF1-F9F7-1D96-FBC9A97BD782}"/>
              </a:ext>
            </a:extLst>
          </p:cNvPr>
          <p:cNvSpPr txBox="1"/>
          <p:nvPr/>
        </p:nvSpPr>
        <p:spPr>
          <a:xfrm>
            <a:off x="743712" y="5878233"/>
            <a:ext cx="142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My Target: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8350EAA-3B50-D824-0CF6-05DD30494553}"/>
              </a:ext>
            </a:extLst>
          </p:cNvPr>
          <p:cNvSpPr txBox="1"/>
          <p:nvPr/>
        </p:nvSpPr>
        <p:spPr>
          <a:xfrm>
            <a:off x="743712" y="784386"/>
            <a:ext cx="142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Term 1: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50CDCB8-B14E-38A0-FA01-9F120759565F}"/>
              </a:ext>
            </a:extLst>
          </p:cNvPr>
          <p:cNvSpPr txBox="1"/>
          <p:nvPr/>
        </p:nvSpPr>
        <p:spPr>
          <a:xfrm>
            <a:off x="743712" y="1267290"/>
            <a:ext cx="142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Exam 1:</a:t>
            </a:r>
          </a:p>
        </p:txBody>
      </p:sp>
    </p:spTree>
    <p:extLst>
      <p:ext uri="{BB962C8B-B14F-4D97-AF65-F5344CB8AC3E}">
        <p14:creationId xmlns:p14="http://schemas.microsoft.com/office/powerpoint/2010/main" val="11504457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E1769-490F-135A-022E-79434CBBB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AC964F-9650-48B0-6CC9-685D8C51D1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2BE8245F-BD13-2263-4451-FA8702603C48}"/>
              </a:ext>
            </a:extLst>
          </p:cNvPr>
          <p:cNvSpPr/>
          <p:nvPr/>
        </p:nvSpPr>
        <p:spPr>
          <a:xfrm>
            <a:off x="471488" y="527405"/>
            <a:ext cx="5915024" cy="1252627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Date:      </a:t>
            </a:r>
          </a:p>
          <a:p>
            <a:pPr algn="ctr"/>
            <a:endParaRPr lang="en-GB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94174DEB-DC00-4F4E-1A16-D05AC359178E}"/>
              </a:ext>
            </a:extLst>
          </p:cNvPr>
          <p:cNvSpPr/>
          <p:nvPr/>
        </p:nvSpPr>
        <p:spPr>
          <a:xfrm>
            <a:off x="471487" y="1883680"/>
            <a:ext cx="5915024" cy="1914702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525912-E254-5B0D-7F72-1E6C36E7A786}"/>
              </a:ext>
            </a:extLst>
          </p:cNvPr>
          <p:cNvSpPr txBox="1"/>
          <p:nvPr/>
        </p:nvSpPr>
        <p:spPr>
          <a:xfrm>
            <a:off x="743712" y="2097024"/>
            <a:ext cx="142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listening: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A43273B3-9E0C-DA61-DC9F-03F520565DE1}"/>
              </a:ext>
            </a:extLst>
          </p:cNvPr>
          <p:cNvSpPr/>
          <p:nvPr/>
        </p:nvSpPr>
        <p:spPr>
          <a:xfrm>
            <a:off x="471488" y="3849087"/>
            <a:ext cx="5915024" cy="2090415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893C435-DDF1-F9F7-1D96-FBC9A97BD782}"/>
              </a:ext>
            </a:extLst>
          </p:cNvPr>
          <p:cNvSpPr txBox="1"/>
          <p:nvPr/>
        </p:nvSpPr>
        <p:spPr>
          <a:xfrm>
            <a:off x="573024" y="4099701"/>
            <a:ext cx="142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Reading 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8350EAA-3B50-D824-0CF6-05DD30494553}"/>
              </a:ext>
            </a:extLst>
          </p:cNvPr>
          <p:cNvSpPr txBox="1"/>
          <p:nvPr/>
        </p:nvSpPr>
        <p:spPr>
          <a:xfrm>
            <a:off x="743712" y="784386"/>
            <a:ext cx="142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Term 1: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50CDCB8-B14E-38A0-FA01-9F120759565F}"/>
              </a:ext>
            </a:extLst>
          </p:cNvPr>
          <p:cNvSpPr txBox="1"/>
          <p:nvPr/>
        </p:nvSpPr>
        <p:spPr>
          <a:xfrm>
            <a:off x="743712" y="1267290"/>
            <a:ext cx="142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Exam 1: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A3DE7118-AC54-9181-CE7B-1117065DA155}"/>
              </a:ext>
            </a:extLst>
          </p:cNvPr>
          <p:cNvSpPr/>
          <p:nvPr/>
        </p:nvSpPr>
        <p:spPr>
          <a:xfrm>
            <a:off x="471488" y="5939503"/>
            <a:ext cx="5915024" cy="1869473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DFE0EC8-941E-9732-B043-16CDE0A3151D}"/>
              </a:ext>
            </a:extLst>
          </p:cNvPr>
          <p:cNvSpPr txBox="1"/>
          <p:nvPr/>
        </p:nvSpPr>
        <p:spPr>
          <a:xfrm>
            <a:off x="743712" y="6110160"/>
            <a:ext cx="142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writing :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B56CFF85-603C-5F6D-371E-F175A4D941D3}"/>
              </a:ext>
            </a:extLst>
          </p:cNvPr>
          <p:cNvSpPr/>
          <p:nvPr/>
        </p:nvSpPr>
        <p:spPr>
          <a:xfrm>
            <a:off x="471487" y="7979633"/>
            <a:ext cx="5915024" cy="1869473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r>
              <a:rPr lang="en-GB" dirty="0"/>
              <a:t>Speaking:</a:t>
            </a:r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530950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E1769-490F-135A-022E-79434CBBB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AC964F-9650-48B0-6CC9-685D8C51D1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2BE8245F-BD13-2263-4451-FA8702603C48}"/>
              </a:ext>
            </a:extLst>
          </p:cNvPr>
          <p:cNvSpPr/>
          <p:nvPr/>
        </p:nvSpPr>
        <p:spPr>
          <a:xfrm>
            <a:off x="471488" y="527405"/>
            <a:ext cx="5915024" cy="1252627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Date:      </a:t>
            </a:r>
          </a:p>
          <a:p>
            <a:pPr algn="ctr"/>
            <a:endParaRPr lang="en-GB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94174DEB-DC00-4F4E-1A16-D05AC359178E}"/>
              </a:ext>
            </a:extLst>
          </p:cNvPr>
          <p:cNvSpPr/>
          <p:nvPr/>
        </p:nvSpPr>
        <p:spPr>
          <a:xfrm>
            <a:off x="471487" y="1883679"/>
            <a:ext cx="5915024" cy="3794659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525912-E254-5B0D-7F72-1E6C36E7A786}"/>
              </a:ext>
            </a:extLst>
          </p:cNvPr>
          <p:cNvSpPr txBox="1"/>
          <p:nvPr/>
        </p:nvSpPr>
        <p:spPr>
          <a:xfrm>
            <a:off x="743712" y="2097024"/>
            <a:ext cx="142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Comment: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A43273B3-9E0C-DA61-DC9F-03F520565DE1}"/>
              </a:ext>
            </a:extLst>
          </p:cNvPr>
          <p:cNvSpPr/>
          <p:nvPr/>
        </p:nvSpPr>
        <p:spPr>
          <a:xfrm>
            <a:off x="471488" y="5763667"/>
            <a:ext cx="5915024" cy="3794659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893C435-DDF1-F9F7-1D96-FBC9A97BD782}"/>
              </a:ext>
            </a:extLst>
          </p:cNvPr>
          <p:cNvSpPr txBox="1"/>
          <p:nvPr/>
        </p:nvSpPr>
        <p:spPr>
          <a:xfrm>
            <a:off x="743712" y="5878233"/>
            <a:ext cx="142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Target: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8350EAA-3B50-D824-0CF6-05DD30494553}"/>
              </a:ext>
            </a:extLst>
          </p:cNvPr>
          <p:cNvSpPr txBox="1"/>
          <p:nvPr/>
        </p:nvSpPr>
        <p:spPr>
          <a:xfrm>
            <a:off x="743712" y="784386"/>
            <a:ext cx="142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Term 1: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50CDCB8-B14E-38A0-FA01-9F120759565F}"/>
              </a:ext>
            </a:extLst>
          </p:cNvPr>
          <p:cNvSpPr txBox="1"/>
          <p:nvPr/>
        </p:nvSpPr>
        <p:spPr>
          <a:xfrm>
            <a:off x="743712" y="1267290"/>
            <a:ext cx="142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Exam 1:</a:t>
            </a:r>
          </a:p>
        </p:txBody>
      </p:sp>
    </p:spTree>
    <p:extLst>
      <p:ext uri="{BB962C8B-B14F-4D97-AF65-F5344CB8AC3E}">
        <p14:creationId xmlns:p14="http://schemas.microsoft.com/office/powerpoint/2010/main" val="15037325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E1769-490F-135A-022E-79434CBBB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AC964F-9650-48B0-6CC9-685D8C51D1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2BE8245F-BD13-2263-4451-FA8702603C48}"/>
              </a:ext>
            </a:extLst>
          </p:cNvPr>
          <p:cNvSpPr/>
          <p:nvPr/>
        </p:nvSpPr>
        <p:spPr>
          <a:xfrm>
            <a:off x="471488" y="527405"/>
            <a:ext cx="5915024" cy="1252627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Date:      </a:t>
            </a:r>
          </a:p>
          <a:p>
            <a:pPr algn="ctr"/>
            <a:endParaRPr lang="en-GB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94174DEB-DC00-4F4E-1A16-D05AC359178E}"/>
              </a:ext>
            </a:extLst>
          </p:cNvPr>
          <p:cNvSpPr/>
          <p:nvPr/>
        </p:nvSpPr>
        <p:spPr>
          <a:xfrm>
            <a:off x="471487" y="1883680"/>
            <a:ext cx="5915024" cy="1914702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525912-E254-5B0D-7F72-1E6C36E7A786}"/>
              </a:ext>
            </a:extLst>
          </p:cNvPr>
          <p:cNvSpPr txBox="1"/>
          <p:nvPr/>
        </p:nvSpPr>
        <p:spPr>
          <a:xfrm>
            <a:off x="743712" y="2097024"/>
            <a:ext cx="142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listening: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A43273B3-9E0C-DA61-DC9F-03F520565DE1}"/>
              </a:ext>
            </a:extLst>
          </p:cNvPr>
          <p:cNvSpPr/>
          <p:nvPr/>
        </p:nvSpPr>
        <p:spPr>
          <a:xfrm>
            <a:off x="471488" y="3849087"/>
            <a:ext cx="5915024" cy="2090415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893C435-DDF1-F9F7-1D96-FBC9A97BD782}"/>
              </a:ext>
            </a:extLst>
          </p:cNvPr>
          <p:cNvSpPr txBox="1"/>
          <p:nvPr/>
        </p:nvSpPr>
        <p:spPr>
          <a:xfrm>
            <a:off x="573024" y="4099701"/>
            <a:ext cx="142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Reading 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8350EAA-3B50-D824-0CF6-05DD30494553}"/>
              </a:ext>
            </a:extLst>
          </p:cNvPr>
          <p:cNvSpPr txBox="1"/>
          <p:nvPr/>
        </p:nvSpPr>
        <p:spPr>
          <a:xfrm>
            <a:off x="743712" y="784386"/>
            <a:ext cx="142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Term 1: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50CDCB8-B14E-38A0-FA01-9F120759565F}"/>
              </a:ext>
            </a:extLst>
          </p:cNvPr>
          <p:cNvSpPr txBox="1"/>
          <p:nvPr/>
        </p:nvSpPr>
        <p:spPr>
          <a:xfrm>
            <a:off x="743712" y="1267290"/>
            <a:ext cx="142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Exam 1: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A3DE7118-AC54-9181-CE7B-1117065DA155}"/>
              </a:ext>
            </a:extLst>
          </p:cNvPr>
          <p:cNvSpPr/>
          <p:nvPr/>
        </p:nvSpPr>
        <p:spPr>
          <a:xfrm>
            <a:off x="471488" y="5939503"/>
            <a:ext cx="5915024" cy="1869473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DFE0EC8-941E-9732-B043-16CDE0A3151D}"/>
              </a:ext>
            </a:extLst>
          </p:cNvPr>
          <p:cNvSpPr txBox="1"/>
          <p:nvPr/>
        </p:nvSpPr>
        <p:spPr>
          <a:xfrm>
            <a:off x="743712" y="6110160"/>
            <a:ext cx="142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writing :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B56CFF85-603C-5F6D-371E-F175A4D941D3}"/>
              </a:ext>
            </a:extLst>
          </p:cNvPr>
          <p:cNvSpPr/>
          <p:nvPr/>
        </p:nvSpPr>
        <p:spPr>
          <a:xfrm>
            <a:off x="471487" y="7979633"/>
            <a:ext cx="5915024" cy="1869473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r>
              <a:rPr lang="en-GB" dirty="0"/>
              <a:t>Speaking:</a:t>
            </a:r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84578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E1769-490F-135A-022E-79434CBBB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AC964F-9650-48B0-6CC9-685D8C51D1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2BE8245F-BD13-2263-4451-FA8702603C48}"/>
              </a:ext>
            </a:extLst>
          </p:cNvPr>
          <p:cNvSpPr/>
          <p:nvPr/>
        </p:nvSpPr>
        <p:spPr>
          <a:xfrm>
            <a:off x="471488" y="527405"/>
            <a:ext cx="5915024" cy="1252627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Date:      </a:t>
            </a:r>
          </a:p>
          <a:p>
            <a:pPr algn="ctr"/>
            <a:endParaRPr lang="en-GB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94174DEB-DC00-4F4E-1A16-D05AC359178E}"/>
              </a:ext>
            </a:extLst>
          </p:cNvPr>
          <p:cNvSpPr/>
          <p:nvPr/>
        </p:nvSpPr>
        <p:spPr>
          <a:xfrm>
            <a:off x="471487" y="1883679"/>
            <a:ext cx="5915024" cy="3794659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525912-E254-5B0D-7F72-1E6C36E7A786}"/>
              </a:ext>
            </a:extLst>
          </p:cNvPr>
          <p:cNvSpPr txBox="1"/>
          <p:nvPr/>
        </p:nvSpPr>
        <p:spPr>
          <a:xfrm>
            <a:off x="743712" y="2097024"/>
            <a:ext cx="142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Comment: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A43273B3-9E0C-DA61-DC9F-03F520565DE1}"/>
              </a:ext>
            </a:extLst>
          </p:cNvPr>
          <p:cNvSpPr/>
          <p:nvPr/>
        </p:nvSpPr>
        <p:spPr>
          <a:xfrm>
            <a:off x="471488" y="5763667"/>
            <a:ext cx="5915024" cy="3794659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893C435-DDF1-F9F7-1D96-FBC9A97BD782}"/>
              </a:ext>
            </a:extLst>
          </p:cNvPr>
          <p:cNvSpPr txBox="1"/>
          <p:nvPr/>
        </p:nvSpPr>
        <p:spPr>
          <a:xfrm>
            <a:off x="743712" y="5878233"/>
            <a:ext cx="142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Target: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8350EAA-3B50-D824-0CF6-05DD30494553}"/>
              </a:ext>
            </a:extLst>
          </p:cNvPr>
          <p:cNvSpPr txBox="1"/>
          <p:nvPr/>
        </p:nvSpPr>
        <p:spPr>
          <a:xfrm>
            <a:off x="743712" y="784386"/>
            <a:ext cx="142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Term 1: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50CDCB8-B14E-38A0-FA01-9F120759565F}"/>
              </a:ext>
            </a:extLst>
          </p:cNvPr>
          <p:cNvSpPr txBox="1"/>
          <p:nvPr/>
        </p:nvSpPr>
        <p:spPr>
          <a:xfrm>
            <a:off x="743712" y="1267290"/>
            <a:ext cx="142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Exam 1: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DCCA4DD-3FF7-0DC2-1398-233EA24EBFAB}"/>
              </a:ext>
            </a:extLst>
          </p:cNvPr>
          <p:cNvSpPr/>
          <p:nvPr/>
        </p:nvSpPr>
        <p:spPr>
          <a:xfrm>
            <a:off x="304800" y="158496"/>
            <a:ext cx="2182368" cy="54056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Name: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A35A009-DED8-6D16-CB89-26BB61751193}"/>
              </a:ext>
            </a:extLst>
          </p:cNvPr>
          <p:cNvSpPr/>
          <p:nvPr/>
        </p:nvSpPr>
        <p:spPr>
          <a:xfrm>
            <a:off x="4370832" y="153477"/>
            <a:ext cx="2182368" cy="54056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class:</a:t>
            </a:r>
          </a:p>
        </p:txBody>
      </p:sp>
    </p:spTree>
    <p:extLst>
      <p:ext uri="{BB962C8B-B14F-4D97-AF65-F5344CB8AC3E}">
        <p14:creationId xmlns:p14="http://schemas.microsoft.com/office/powerpoint/2010/main" val="19921875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E1769-490F-135A-022E-79434CBBB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AC964F-9650-48B0-6CC9-685D8C51D1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2BE8245F-BD13-2263-4451-FA8702603C48}"/>
              </a:ext>
            </a:extLst>
          </p:cNvPr>
          <p:cNvSpPr/>
          <p:nvPr/>
        </p:nvSpPr>
        <p:spPr>
          <a:xfrm>
            <a:off x="471488" y="527405"/>
            <a:ext cx="5915024" cy="1252627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Date:      </a:t>
            </a:r>
          </a:p>
          <a:p>
            <a:pPr algn="ctr"/>
            <a:endParaRPr lang="en-GB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94174DEB-DC00-4F4E-1A16-D05AC359178E}"/>
              </a:ext>
            </a:extLst>
          </p:cNvPr>
          <p:cNvSpPr/>
          <p:nvPr/>
        </p:nvSpPr>
        <p:spPr>
          <a:xfrm>
            <a:off x="471487" y="1883680"/>
            <a:ext cx="5915024" cy="1914702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525912-E254-5B0D-7F72-1E6C36E7A786}"/>
              </a:ext>
            </a:extLst>
          </p:cNvPr>
          <p:cNvSpPr txBox="1"/>
          <p:nvPr/>
        </p:nvSpPr>
        <p:spPr>
          <a:xfrm>
            <a:off x="743712" y="2097024"/>
            <a:ext cx="142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listening: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A43273B3-9E0C-DA61-DC9F-03F520565DE1}"/>
              </a:ext>
            </a:extLst>
          </p:cNvPr>
          <p:cNvSpPr/>
          <p:nvPr/>
        </p:nvSpPr>
        <p:spPr>
          <a:xfrm>
            <a:off x="471488" y="3849087"/>
            <a:ext cx="5915024" cy="2090415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893C435-DDF1-F9F7-1D96-FBC9A97BD782}"/>
              </a:ext>
            </a:extLst>
          </p:cNvPr>
          <p:cNvSpPr txBox="1"/>
          <p:nvPr/>
        </p:nvSpPr>
        <p:spPr>
          <a:xfrm>
            <a:off x="573024" y="4099701"/>
            <a:ext cx="142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Reading 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8350EAA-3B50-D824-0CF6-05DD30494553}"/>
              </a:ext>
            </a:extLst>
          </p:cNvPr>
          <p:cNvSpPr txBox="1"/>
          <p:nvPr/>
        </p:nvSpPr>
        <p:spPr>
          <a:xfrm>
            <a:off x="743712" y="784386"/>
            <a:ext cx="142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Term 1: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50CDCB8-B14E-38A0-FA01-9F120759565F}"/>
              </a:ext>
            </a:extLst>
          </p:cNvPr>
          <p:cNvSpPr txBox="1"/>
          <p:nvPr/>
        </p:nvSpPr>
        <p:spPr>
          <a:xfrm>
            <a:off x="743712" y="1267290"/>
            <a:ext cx="142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Exam 1: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A3DE7118-AC54-9181-CE7B-1117065DA155}"/>
              </a:ext>
            </a:extLst>
          </p:cNvPr>
          <p:cNvSpPr/>
          <p:nvPr/>
        </p:nvSpPr>
        <p:spPr>
          <a:xfrm>
            <a:off x="471488" y="5939503"/>
            <a:ext cx="5915024" cy="1869473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DFE0EC8-941E-9732-B043-16CDE0A3151D}"/>
              </a:ext>
            </a:extLst>
          </p:cNvPr>
          <p:cNvSpPr txBox="1"/>
          <p:nvPr/>
        </p:nvSpPr>
        <p:spPr>
          <a:xfrm>
            <a:off x="743712" y="6110160"/>
            <a:ext cx="142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writing :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B56CFF85-603C-5F6D-371E-F175A4D941D3}"/>
              </a:ext>
            </a:extLst>
          </p:cNvPr>
          <p:cNvSpPr/>
          <p:nvPr/>
        </p:nvSpPr>
        <p:spPr>
          <a:xfrm>
            <a:off x="471487" y="7979633"/>
            <a:ext cx="5915024" cy="1869473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r>
              <a:rPr lang="en-GB" dirty="0"/>
              <a:t>Speaking:</a:t>
            </a:r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87107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E1769-490F-135A-022E-79434CBBB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AC964F-9650-48B0-6CC9-685D8C51D1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2BE8245F-BD13-2263-4451-FA8702603C48}"/>
              </a:ext>
            </a:extLst>
          </p:cNvPr>
          <p:cNvSpPr/>
          <p:nvPr/>
        </p:nvSpPr>
        <p:spPr>
          <a:xfrm>
            <a:off x="471488" y="527405"/>
            <a:ext cx="5915024" cy="1252627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Date:      </a:t>
            </a:r>
          </a:p>
          <a:p>
            <a:pPr algn="ctr"/>
            <a:endParaRPr lang="en-GB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94174DEB-DC00-4F4E-1A16-D05AC359178E}"/>
              </a:ext>
            </a:extLst>
          </p:cNvPr>
          <p:cNvSpPr/>
          <p:nvPr/>
        </p:nvSpPr>
        <p:spPr>
          <a:xfrm>
            <a:off x="471487" y="1883679"/>
            <a:ext cx="5915024" cy="3794659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525912-E254-5B0D-7F72-1E6C36E7A786}"/>
              </a:ext>
            </a:extLst>
          </p:cNvPr>
          <p:cNvSpPr txBox="1"/>
          <p:nvPr/>
        </p:nvSpPr>
        <p:spPr>
          <a:xfrm>
            <a:off x="743712" y="2097024"/>
            <a:ext cx="142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Comment: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A43273B3-9E0C-DA61-DC9F-03F520565DE1}"/>
              </a:ext>
            </a:extLst>
          </p:cNvPr>
          <p:cNvSpPr/>
          <p:nvPr/>
        </p:nvSpPr>
        <p:spPr>
          <a:xfrm>
            <a:off x="471488" y="5763667"/>
            <a:ext cx="5915024" cy="3794659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893C435-DDF1-F9F7-1D96-FBC9A97BD782}"/>
              </a:ext>
            </a:extLst>
          </p:cNvPr>
          <p:cNvSpPr txBox="1"/>
          <p:nvPr/>
        </p:nvSpPr>
        <p:spPr>
          <a:xfrm>
            <a:off x="743712" y="5878233"/>
            <a:ext cx="142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Target: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8350EAA-3B50-D824-0CF6-05DD30494553}"/>
              </a:ext>
            </a:extLst>
          </p:cNvPr>
          <p:cNvSpPr txBox="1"/>
          <p:nvPr/>
        </p:nvSpPr>
        <p:spPr>
          <a:xfrm>
            <a:off x="743712" y="784386"/>
            <a:ext cx="142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Term 1: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50CDCB8-B14E-38A0-FA01-9F120759565F}"/>
              </a:ext>
            </a:extLst>
          </p:cNvPr>
          <p:cNvSpPr txBox="1"/>
          <p:nvPr/>
        </p:nvSpPr>
        <p:spPr>
          <a:xfrm>
            <a:off x="743712" y="1267290"/>
            <a:ext cx="142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Exam 1:</a:t>
            </a:r>
          </a:p>
        </p:txBody>
      </p:sp>
    </p:spTree>
    <p:extLst>
      <p:ext uri="{BB962C8B-B14F-4D97-AF65-F5344CB8AC3E}">
        <p14:creationId xmlns:p14="http://schemas.microsoft.com/office/powerpoint/2010/main" val="214501449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E1769-490F-135A-022E-79434CBBB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AC964F-9650-48B0-6CC9-685D8C51D1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2BE8245F-BD13-2263-4451-FA8702603C48}"/>
              </a:ext>
            </a:extLst>
          </p:cNvPr>
          <p:cNvSpPr/>
          <p:nvPr/>
        </p:nvSpPr>
        <p:spPr>
          <a:xfrm>
            <a:off x="471488" y="527405"/>
            <a:ext cx="5915024" cy="1252627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Date:      </a:t>
            </a:r>
          </a:p>
          <a:p>
            <a:pPr algn="ctr"/>
            <a:endParaRPr lang="en-GB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94174DEB-DC00-4F4E-1A16-D05AC359178E}"/>
              </a:ext>
            </a:extLst>
          </p:cNvPr>
          <p:cNvSpPr/>
          <p:nvPr/>
        </p:nvSpPr>
        <p:spPr>
          <a:xfrm>
            <a:off x="471487" y="1883680"/>
            <a:ext cx="5915024" cy="1914702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525912-E254-5B0D-7F72-1E6C36E7A786}"/>
              </a:ext>
            </a:extLst>
          </p:cNvPr>
          <p:cNvSpPr txBox="1"/>
          <p:nvPr/>
        </p:nvSpPr>
        <p:spPr>
          <a:xfrm>
            <a:off x="743712" y="2097024"/>
            <a:ext cx="142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listening: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A43273B3-9E0C-DA61-DC9F-03F520565DE1}"/>
              </a:ext>
            </a:extLst>
          </p:cNvPr>
          <p:cNvSpPr/>
          <p:nvPr/>
        </p:nvSpPr>
        <p:spPr>
          <a:xfrm>
            <a:off x="471488" y="3849087"/>
            <a:ext cx="5915024" cy="2090415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893C435-DDF1-F9F7-1D96-FBC9A97BD782}"/>
              </a:ext>
            </a:extLst>
          </p:cNvPr>
          <p:cNvSpPr txBox="1"/>
          <p:nvPr/>
        </p:nvSpPr>
        <p:spPr>
          <a:xfrm>
            <a:off x="573024" y="4099701"/>
            <a:ext cx="142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Reading 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8350EAA-3B50-D824-0CF6-05DD30494553}"/>
              </a:ext>
            </a:extLst>
          </p:cNvPr>
          <p:cNvSpPr txBox="1"/>
          <p:nvPr/>
        </p:nvSpPr>
        <p:spPr>
          <a:xfrm>
            <a:off x="743712" y="784386"/>
            <a:ext cx="142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Term 1: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50CDCB8-B14E-38A0-FA01-9F120759565F}"/>
              </a:ext>
            </a:extLst>
          </p:cNvPr>
          <p:cNvSpPr txBox="1"/>
          <p:nvPr/>
        </p:nvSpPr>
        <p:spPr>
          <a:xfrm>
            <a:off x="743712" y="1267290"/>
            <a:ext cx="142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Exam 1: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A3DE7118-AC54-9181-CE7B-1117065DA155}"/>
              </a:ext>
            </a:extLst>
          </p:cNvPr>
          <p:cNvSpPr/>
          <p:nvPr/>
        </p:nvSpPr>
        <p:spPr>
          <a:xfrm>
            <a:off x="471488" y="5939503"/>
            <a:ext cx="5915024" cy="1869473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DFE0EC8-941E-9732-B043-16CDE0A3151D}"/>
              </a:ext>
            </a:extLst>
          </p:cNvPr>
          <p:cNvSpPr txBox="1"/>
          <p:nvPr/>
        </p:nvSpPr>
        <p:spPr>
          <a:xfrm>
            <a:off x="743712" y="6110160"/>
            <a:ext cx="142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writing :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B56CFF85-603C-5F6D-371E-F175A4D941D3}"/>
              </a:ext>
            </a:extLst>
          </p:cNvPr>
          <p:cNvSpPr/>
          <p:nvPr/>
        </p:nvSpPr>
        <p:spPr>
          <a:xfrm>
            <a:off x="471487" y="7979633"/>
            <a:ext cx="5915024" cy="1869473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endParaRPr lang="en-GB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CDBA603-4FEB-8A79-823A-A4549D5926BE}"/>
              </a:ext>
            </a:extLst>
          </p:cNvPr>
          <p:cNvSpPr txBox="1"/>
          <p:nvPr/>
        </p:nvSpPr>
        <p:spPr>
          <a:xfrm>
            <a:off x="871728" y="8269378"/>
            <a:ext cx="142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speaking :</a:t>
            </a:r>
          </a:p>
        </p:txBody>
      </p:sp>
    </p:spTree>
    <p:extLst>
      <p:ext uri="{BB962C8B-B14F-4D97-AF65-F5344CB8AC3E}">
        <p14:creationId xmlns:p14="http://schemas.microsoft.com/office/powerpoint/2010/main" val="281422675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983EAF-4081-0436-5B15-8F897E439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/>
              <a:t>Evaluation and progress</a:t>
            </a:r>
            <a:r>
              <a:rPr lang="en-GB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EB805F-9DA3-CA15-309B-FD4D130D6C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……………………………………………………………………………….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………………………………………………………………………………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………………………………………………………………………………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………………………………………………………………………………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………………………………………………………………………………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………………………………………………………………………………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………………………………………………………………………………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……………………………………………………………………………….</a:t>
            </a:r>
          </a:p>
        </p:txBody>
      </p:sp>
    </p:spTree>
    <p:extLst>
      <p:ext uri="{BB962C8B-B14F-4D97-AF65-F5344CB8AC3E}">
        <p14:creationId xmlns:p14="http://schemas.microsoft.com/office/powerpoint/2010/main" val="11717050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983EAF-4081-0436-5B15-8F897E439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/>
              <a:t>Things I need to improve</a:t>
            </a:r>
            <a:r>
              <a:rPr lang="en-GB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EB805F-9DA3-CA15-309B-FD4D130D6C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……………………………………………………………………………….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………………………………………………………………………………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………………………………………………………………………………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………………………………………………………………………………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………………………………………………………………………………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………………………………………………………………………………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………………………………………………………………………………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……………………………………………………………………………….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8101E170-5C1E-6F1F-1397-64E28C73472E}"/>
              </a:ext>
            </a:extLst>
          </p:cNvPr>
          <p:cNvSpPr/>
          <p:nvPr/>
        </p:nvSpPr>
        <p:spPr>
          <a:xfrm>
            <a:off x="471487" y="2176288"/>
            <a:ext cx="5915024" cy="2627360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dirty="0"/>
              <a:t>Target set this term: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21738DE-3C0E-30ED-65B0-7FC82B48F035}"/>
              </a:ext>
            </a:extLst>
          </p:cNvPr>
          <p:cNvSpPr txBox="1"/>
          <p:nvPr/>
        </p:nvSpPr>
        <p:spPr>
          <a:xfrm>
            <a:off x="707136" y="4813889"/>
            <a:ext cx="3621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Plan how to work towards it:</a:t>
            </a:r>
          </a:p>
        </p:txBody>
      </p:sp>
    </p:spTree>
    <p:extLst>
      <p:ext uri="{BB962C8B-B14F-4D97-AF65-F5344CB8AC3E}">
        <p14:creationId xmlns:p14="http://schemas.microsoft.com/office/powerpoint/2010/main" val="2250796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A60EAE-D2A0-5B0E-5A50-695C31D20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E82FD7-15FB-C068-B34A-987598483E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croll: Vertical 3">
            <a:extLst>
              <a:ext uri="{FF2B5EF4-FFF2-40B4-BE49-F238E27FC236}">
                <a16:creationId xmlns:a16="http://schemas.microsoft.com/office/drawing/2014/main" id="{17A169BF-C4F9-12E7-7AC1-9862F5BE11D7}"/>
              </a:ext>
            </a:extLst>
          </p:cNvPr>
          <p:cNvSpPr/>
          <p:nvPr/>
        </p:nvSpPr>
        <p:spPr>
          <a:xfrm>
            <a:off x="154496" y="527405"/>
            <a:ext cx="6807136" cy="9031123"/>
          </a:xfrm>
          <a:prstGeom prst="verticalScroll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2800" dirty="0">
                <a:latin typeface="Calibri" panose="020F0502020204030204" pitchFamily="34" charset="0"/>
                <a:cs typeface="Calibri" panose="020F0502020204030204" pitchFamily="34" charset="0"/>
              </a:rPr>
              <a:t>أَنا ..................</a:t>
            </a:r>
            <a:endParaRPr lang="ar-SA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ar-SA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ar-SA" sz="3200" dirty="0">
                <a:latin typeface="Calibri" panose="020F0502020204030204" pitchFamily="34" charset="0"/>
                <a:cs typeface="Calibri" panose="020F0502020204030204" pitchFamily="34" charset="0"/>
              </a:rPr>
              <a:t>أتَعهد أنِي أعمل قَصَارة جُهدِي لِتَعَلم اللّغة العَرَبِية</a:t>
            </a:r>
          </a:p>
          <a:p>
            <a:pPr algn="ctr"/>
            <a:r>
              <a:rPr lang="ar-SA" sz="3200" dirty="0">
                <a:latin typeface="Calibri" panose="020F0502020204030204" pitchFamily="34" charset="0"/>
                <a:cs typeface="Calibri" panose="020F0502020204030204" pitchFamily="34" charset="0"/>
              </a:rPr>
              <a:t>أَنْ أعَمل الوَاجب المَنْزِلِي</a:t>
            </a:r>
          </a:p>
          <a:p>
            <a:pPr algn="ctr"/>
            <a:r>
              <a:rPr lang="ar-SA" sz="3200" dirty="0">
                <a:latin typeface="Calibri" panose="020F0502020204030204" pitchFamily="34" charset="0"/>
                <a:cs typeface="Calibri" panose="020F0502020204030204" pitchFamily="34" charset="0"/>
              </a:rPr>
              <a:t>أنْ لاَ أُشَوش فِي الفَصل</a:t>
            </a:r>
          </a:p>
          <a:p>
            <a:pPr algn="ctr"/>
            <a:r>
              <a:rPr lang="ar-SA" sz="3200" dirty="0">
                <a:latin typeface="Calibri" panose="020F0502020204030204" pitchFamily="34" charset="0"/>
                <a:cs typeface="Calibri" panose="020F0502020204030204" pitchFamily="34" charset="0"/>
              </a:rPr>
              <a:t>أَنْ لاَ أَتَكَلم بِدون إِذْن</a:t>
            </a:r>
          </a:p>
          <a:p>
            <a:pPr algn="ctr"/>
            <a:r>
              <a:rPr lang="ar-SA" sz="3200" dirty="0">
                <a:latin typeface="Calibri" panose="020F0502020204030204" pitchFamily="34" charset="0"/>
                <a:cs typeface="Calibri" panose="020F0502020204030204" pitchFamily="34" charset="0"/>
              </a:rPr>
              <a:t>أَنْ لاَ أقَاطع أُسْتَاذَتِي</a:t>
            </a:r>
          </a:p>
          <a:p>
            <a:pPr algn="ctr"/>
            <a:r>
              <a:rPr lang="ar-SA" sz="3200" dirty="0">
                <a:latin typeface="Calibri" panose="020F0502020204030204" pitchFamily="34" charset="0"/>
                <a:cs typeface="Calibri" panose="020F0502020204030204" pitchFamily="34" charset="0"/>
              </a:rPr>
              <a:t>أَنْ لاَ أَقَاطِع زُمِلاَئِي</a:t>
            </a:r>
          </a:p>
          <a:p>
            <a:pPr algn="ctr"/>
            <a:r>
              <a:rPr lang="ar-SA" sz="3200" dirty="0">
                <a:latin typeface="Calibri" panose="020F0502020204030204" pitchFamily="34" charset="0"/>
                <a:cs typeface="Calibri" panose="020F0502020204030204" pitchFamily="34" charset="0"/>
              </a:rPr>
              <a:t>أَنْ أَحْتَرم مُعِلَمَتِي</a:t>
            </a:r>
          </a:p>
          <a:p>
            <a:pPr algn="ctr"/>
            <a:r>
              <a:rPr lang="ar-SA" sz="3200" dirty="0">
                <a:latin typeface="Calibri" panose="020F0502020204030204" pitchFamily="34" charset="0"/>
                <a:cs typeface="Calibri" panose="020F0502020204030204" pitchFamily="34" charset="0"/>
              </a:rPr>
              <a:t>أنْ أحْتَرِمَ زُمَلاَئِي</a:t>
            </a:r>
          </a:p>
          <a:p>
            <a:pPr algn="ctr"/>
            <a:r>
              <a:rPr lang="ar-SA" sz="3200" dirty="0">
                <a:latin typeface="Calibri" panose="020F0502020204030204" pitchFamily="34" charset="0"/>
                <a:cs typeface="Calibri" panose="020F0502020204030204" pitchFamily="34" charset="0"/>
              </a:rPr>
              <a:t>أَنْ أْلْعَبَ بِلُطف مَعَ زُمَلاَئي </a:t>
            </a:r>
          </a:p>
          <a:p>
            <a:pPr algn="ctr"/>
            <a:endParaRPr lang="ar-SA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ar-SA" sz="1600" dirty="0">
                <a:latin typeface="Calibri" panose="020F0502020204030204" pitchFamily="34" charset="0"/>
                <a:cs typeface="Calibri" panose="020F0502020204030204" pitchFamily="34" charset="0"/>
              </a:rPr>
              <a:t>...................................................</a:t>
            </a:r>
            <a:endParaRPr lang="en-GB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962231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983EAF-4081-0436-5B15-8F897E439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/>
              <a:t>Target for this term</a:t>
            </a:r>
            <a:r>
              <a:rPr lang="en-GB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EB805F-9DA3-CA15-309B-FD4D130D6C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……………………………………………………………………………….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………………………………………………………………………………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………………………………………………………………………………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………………………………………………………………………………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………………………………………………………………………………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………………………………………………………………………………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………………………………………………………………………………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……………………………………………………………………………….</a:t>
            </a:r>
          </a:p>
        </p:txBody>
      </p:sp>
    </p:spTree>
    <p:extLst>
      <p:ext uri="{BB962C8B-B14F-4D97-AF65-F5344CB8AC3E}">
        <p14:creationId xmlns:p14="http://schemas.microsoft.com/office/powerpoint/2010/main" val="244079635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Alternate Process 3">
            <a:extLst>
              <a:ext uri="{FF2B5EF4-FFF2-40B4-BE49-F238E27FC236}">
                <a16:creationId xmlns:a16="http://schemas.microsoft.com/office/drawing/2014/main" id="{61D4BD67-70A0-570E-3984-3355142125EF}"/>
              </a:ext>
            </a:extLst>
          </p:cNvPr>
          <p:cNvSpPr/>
          <p:nvPr/>
        </p:nvSpPr>
        <p:spPr>
          <a:xfrm>
            <a:off x="109728" y="292608"/>
            <a:ext cx="2255520" cy="841248"/>
          </a:xfrm>
          <a:prstGeom prst="flowChartAlternateProces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Rewards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8844F2A4-8129-4469-2D85-EEE404145B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9368337"/>
              </p:ext>
            </p:extLst>
          </p:nvPr>
        </p:nvGraphicFramePr>
        <p:xfrm>
          <a:off x="1365504" y="1578864"/>
          <a:ext cx="4885940" cy="8412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8594">
                  <a:extLst>
                    <a:ext uri="{9D8B030D-6E8A-4147-A177-3AD203B41FA5}">
                      <a16:colId xmlns:a16="http://schemas.microsoft.com/office/drawing/2014/main" val="735693183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417696955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225283986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907829894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886534155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708112376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809732739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2109067982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446012391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650367879"/>
                    </a:ext>
                  </a:extLst>
                </a:gridCol>
              </a:tblGrid>
              <a:tr h="42062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8692215"/>
                  </a:ext>
                </a:extLst>
              </a:tr>
              <a:tr h="42062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8004846"/>
                  </a:ext>
                </a:extLst>
              </a:tr>
            </a:tbl>
          </a:graphicData>
        </a:graphic>
      </p:graphicFrame>
      <p:sp>
        <p:nvSpPr>
          <p:cNvPr id="6" name="Oval 5">
            <a:extLst>
              <a:ext uri="{FF2B5EF4-FFF2-40B4-BE49-F238E27FC236}">
                <a16:creationId xmlns:a16="http://schemas.microsoft.com/office/drawing/2014/main" id="{4B2ECF53-F301-3CB1-64D1-A6DFAFC29358}"/>
              </a:ext>
            </a:extLst>
          </p:cNvPr>
          <p:cNvSpPr/>
          <p:nvPr/>
        </p:nvSpPr>
        <p:spPr>
          <a:xfrm>
            <a:off x="109728" y="1578864"/>
            <a:ext cx="1060704" cy="93878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Prize </a:t>
            </a:r>
          </a:p>
          <a:p>
            <a:pPr algn="ctr"/>
            <a:r>
              <a:rPr lang="en-GB" dirty="0"/>
              <a:t>1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E6B89A2-471D-536F-4228-5D01309C888D}"/>
              </a:ext>
            </a:extLst>
          </p:cNvPr>
          <p:cNvSpPr/>
          <p:nvPr/>
        </p:nvSpPr>
        <p:spPr>
          <a:xfrm>
            <a:off x="109728" y="2767584"/>
            <a:ext cx="1060704" cy="93878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Prize </a:t>
            </a:r>
          </a:p>
          <a:p>
            <a:pPr algn="ctr"/>
            <a:r>
              <a:rPr lang="en-GB" dirty="0"/>
              <a:t>2</a:t>
            </a:r>
          </a:p>
        </p:txBody>
      </p:sp>
      <p:graphicFrame>
        <p:nvGraphicFramePr>
          <p:cNvPr id="8" name="Table 5">
            <a:extLst>
              <a:ext uri="{FF2B5EF4-FFF2-40B4-BE49-F238E27FC236}">
                <a16:creationId xmlns:a16="http://schemas.microsoft.com/office/drawing/2014/main" id="{D6CDA765-6E12-A5AD-3003-D39E5C27AE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9314378"/>
              </p:ext>
            </p:extLst>
          </p:nvPr>
        </p:nvGraphicFramePr>
        <p:xfrm>
          <a:off x="1469136" y="2865120"/>
          <a:ext cx="4885940" cy="8412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8594">
                  <a:extLst>
                    <a:ext uri="{9D8B030D-6E8A-4147-A177-3AD203B41FA5}">
                      <a16:colId xmlns:a16="http://schemas.microsoft.com/office/drawing/2014/main" val="735693183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417696955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225283986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907829894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886534155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708112376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809732739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2109067982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446012391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650367879"/>
                    </a:ext>
                  </a:extLst>
                </a:gridCol>
              </a:tblGrid>
              <a:tr h="42062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8692215"/>
                  </a:ext>
                </a:extLst>
              </a:tr>
              <a:tr h="42062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8004846"/>
                  </a:ext>
                </a:extLst>
              </a:tr>
            </a:tbl>
          </a:graphicData>
        </a:graphic>
      </p:graphicFrame>
      <p:graphicFrame>
        <p:nvGraphicFramePr>
          <p:cNvPr id="9" name="Table 5">
            <a:extLst>
              <a:ext uri="{FF2B5EF4-FFF2-40B4-BE49-F238E27FC236}">
                <a16:creationId xmlns:a16="http://schemas.microsoft.com/office/drawing/2014/main" id="{A6062464-95EA-9A92-9336-3D76B0A5DE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0531369"/>
              </p:ext>
            </p:extLst>
          </p:nvPr>
        </p:nvGraphicFramePr>
        <p:xfrm>
          <a:off x="1469136" y="4315968"/>
          <a:ext cx="4885940" cy="8412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8594">
                  <a:extLst>
                    <a:ext uri="{9D8B030D-6E8A-4147-A177-3AD203B41FA5}">
                      <a16:colId xmlns:a16="http://schemas.microsoft.com/office/drawing/2014/main" val="735693183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417696955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225283986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907829894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886534155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708112376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809732739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2109067982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446012391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650367879"/>
                    </a:ext>
                  </a:extLst>
                </a:gridCol>
              </a:tblGrid>
              <a:tr h="42062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8692215"/>
                  </a:ext>
                </a:extLst>
              </a:tr>
              <a:tr h="42062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8004846"/>
                  </a:ext>
                </a:extLst>
              </a:tr>
            </a:tbl>
          </a:graphicData>
        </a:graphic>
      </p:graphicFrame>
      <p:graphicFrame>
        <p:nvGraphicFramePr>
          <p:cNvPr id="10" name="Table 5">
            <a:extLst>
              <a:ext uri="{FF2B5EF4-FFF2-40B4-BE49-F238E27FC236}">
                <a16:creationId xmlns:a16="http://schemas.microsoft.com/office/drawing/2014/main" id="{2EA86E27-BFB4-6C7C-B6A7-9B9CA517DD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574075"/>
              </p:ext>
            </p:extLst>
          </p:nvPr>
        </p:nvGraphicFramePr>
        <p:xfrm>
          <a:off x="1469136" y="5913120"/>
          <a:ext cx="4885940" cy="8412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8594">
                  <a:extLst>
                    <a:ext uri="{9D8B030D-6E8A-4147-A177-3AD203B41FA5}">
                      <a16:colId xmlns:a16="http://schemas.microsoft.com/office/drawing/2014/main" val="735693183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417696955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225283986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907829894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886534155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708112376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809732739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2109067982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446012391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650367879"/>
                    </a:ext>
                  </a:extLst>
                </a:gridCol>
              </a:tblGrid>
              <a:tr h="42062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8692215"/>
                  </a:ext>
                </a:extLst>
              </a:tr>
              <a:tr h="42062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8004846"/>
                  </a:ext>
                </a:extLst>
              </a:tr>
            </a:tbl>
          </a:graphicData>
        </a:graphic>
      </p:graphicFrame>
      <p:graphicFrame>
        <p:nvGraphicFramePr>
          <p:cNvPr id="11" name="Table 5">
            <a:extLst>
              <a:ext uri="{FF2B5EF4-FFF2-40B4-BE49-F238E27FC236}">
                <a16:creationId xmlns:a16="http://schemas.microsoft.com/office/drawing/2014/main" id="{80D415B4-B468-3331-7EA8-B182F7F9F4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7985544"/>
              </p:ext>
            </p:extLst>
          </p:nvPr>
        </p:nvGraphicFramePr>
        <p:xfrm>
          <a:off x="1469136" y="7449312"/>
          <a:ext cx="4885940" cy="8412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8594">
                  <a:extLst>
                    <a:ext uri="{9D8B030D-6E8A-4147-A177-3AD203B41FA5}">
                      <a16:colId xmlns:a16="http://schemas.microsoft.com/office/drawing/2014/main" val="735693183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417696955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225283986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907829894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886534155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708112376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809732739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2109067982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446012391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650367879"/>
                    </a:ext>
                  </a:extLst>
                </a:gridCol>
              </a:tblGrid>
              <a:tr h="42062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8692215"/>
                  </a:ext>
                </a:extLst>
              </a:tr>
              <a:tr h="42062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8004846"/>
                  </a:ext>
                </a:extLst>
              </a:tr>
            </a:tbl>
          </a:graphicData>
        </a:graphic>
      </p:graphicFrame>
      <p:graphicFrame>
        <p:nvGraphicFramePr>
          <p:cNvPr id="12" name="Table 5">
            <a:extLst>
              <a:ext uri="{FF2B5EF4-FFF2-40B4-BE49-F238E27FC236}">
                <a16:creationId xmlns:a16="http://schemas.microsoft.com/office/drawing/2014/main" id="{BBEAA0A7-5866-F7B5-2E8F-2F982F549F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7584102"/>
              </p:ext>
            </p:extLst>
          </p:nvPr>
        </p:nvGraphicFramePr>
        <p:xfrm>
          <a:off x="1554480" y="8772144"/>
          <a:ext cx="4885940" cy="8412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8594">
                  <a:extLst>
                    <a:ext uri="{9D8B030D-6E8A-4147-A177-3AD203B41FA5}">
                      <a16:colId xmlns:a16="http://schemas.microsoft.com/office/drawing/2014/main" val="735693183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417696955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225283986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907829894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886534155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708112376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809732739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2109067982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446012391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650367879"/>
                    </a:ext>
                  </a:extLst>
                </a:gridCol>
              </a:tblGrid>
              <a:tr h="42062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8692215"/>
                  </a:ext>
                </a:extLst>
              </a:tr>
              <a:tr h="42062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8004846"/>
                  </a:ext>
                </a:extLst>
              </a:tr>
            </a:tbl>
          </a:graphicData>
        </a:graphic>
      </p:graphicFrame>
      <p:sp>
        <p:nvSpPr>
          <p:cNvPr id="13" name="Oval 12">
            <a:extLst>
              <a:ext uri="{FF2B5EF4-FFF2-40B4-BE49-F238E27FC236}">
                <a16:creationId xmlns:a16="http://schemas.microsoft.com/office/drawing/2014/main" id="{3DD6B9E9-F1D1-A4E5-589B-ED5637E1224D}"/>
              </a:ext>
            </a:extLst>
          </p:cNvPr>
          <p:cNvSpPr/>
          <p:nvPr/>
        </p:nvSpPr>
        <p:spPr>
          <a:xfrm>
            <a:off x="176784" y="4145280"/>
            <a:ext cx="1060704" cy="93878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Prize </a:t>
            </a:r>
          </a:p>
          <a:p>
            <a:pPr algn="ctr"/>
            <a:r>
              <a:rPr lang="en-GB" dirty="0"/>
              <a:t>3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41540C8-3357-7B7F-0CAD-D1369B187FE5}"/>
              </a:ext>
            </a:extLst>
          </p:cNvPr>
          <p:cNvSpPr/>
          <p:nvPr/>
        </p:nvSpPr>
        <p:spPr>
          <a:xfrm>
            <a:off x="286512" y="5815584"/>
            <a:ext cx="1060704" cy="93878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Prize </a:t>
            </a:r>
          </a:p>
          <a:p>
            <a:pPr algn="ctr"/>
            <a:r>
              <a:rPr lang="en-GB" dirty="0"/>
              <a:t>4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B50E14D2-C83E-9ADA-105B-1AA3D97021D4}"/>
              </a:ext>
            </a:extLst>
          </p:cNvPr>
          <p:cNvSpPr/>
          <p:nvPr/>
        </p:nvSpPr>
        <p:spPr>
          <a:xfrm>
            <a:off x="304800" y="7388352"/>
            <a:ext cx="1060704" cy="93878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Prize </a:t>
            </a:r>
          </a:p>
          <a:p>
            <a:pPr algn="ctr"/>
            <a:r>
              <a:rPr lang="en-GB" dirty="0"/>
              <a:t>5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5FF81C49-FD13-9899-75AC-719302EC1CBE}"/>
              </a:ext>
            </a:extLst>
          </p:cNvPr>
          <p:cNvSpPr/>
          <p:nvPr/>
        </p:nvSpPr>
        <p:spPr>
          <a:xfrm>
            <a:off x="286512" y="8772144"/>
            <a:ext cx="1060704" cy="93878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Prize </a:t>
            </a:r>
          </a:p>
          <a:p>
            <a:pPr algn="ctr"/>
            <a:r>
              <a:rPr lang="en-GB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90796582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6907F-1A91-9748-49D3-13A4FF65EE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Behaviour chart:</a:t>
            </a:r>
          </a:p>
        </p:txBody>
      </p:sp>
      <p:pic>
        <p:nvPicPr>
          <p:cNvPr id="9" name="Content Placeholder 8" descr="Crying face outline with solid fill">
            <a:extLst>
              <a:ext uri="{FF2B5EF4-FFF2-40B4-BE49-F238E27FC236}">
                <a16:creationId xmlns:a16="http://schemas.microsoft.com/office/drawing/2014/main" id="{3D09D0C9-949F-0F7E-3DDB-DFD9E97370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71721" y="7964044"/>
            <a:ext cx="914400" cy="914400"/>
          </a:xfrm>
        </p:spPr>
      </p:pic>
      <p:pic>
        <p:nvPicPr>
          <p:cNvPr id="11" name="Graphic 10" descr="Grinning face outline with solid fill">
            <a:extLst>
              <a:ext uri="{FF2B5EF4-FFF2-40B4-BE49-F238E27FC236}">
                <a16:creationId xmlns:a16="http://schemas.microsoft.com/office/drawing/2014/main" id="{BE5027E6-E68F-056C-E95A-DDB0EB569BE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671721" y="2264129"/>
            <a:ext cx="914400" cy="914400"/>
          </a:xfrm>
          <a:prstGeom prst="rect">
            <a:avLst/>
          </a:prstGeom>
        </p:spPr>
      </p:pic>
      <p:pic>
        <p:nvPicPr>
          <p:cNvPr id="13" name="Graphic 12" descr="Neutral face outline with solid fill">
            <a:extLst>
              <a:ext uri="{FF2B5EF4-FFF2-40B4-BE49-F238E27FC236}">
                <a16:creationId xmlns:a16="http://schemas.microsoft.com/office/drawing/2014/main" id="{98F221B1-D76C-EA30-E7E0-61115305D46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631814" y="4767351"/>
            <a:ext cx="914400" cy="914400"/>
          </a:xfrm>
          <a:prstGeom prst="rect">
            <a:avLst/>
          </a:prstGeom>
        </p:spPr>
      </p:pic>
      <p:graphicFrame>
        <p:nvGraphicFramePr>
          <p:cNvPr id="18" name="Table 5">
            <a:extLst>
              <a:ext uri="{FF2B5EF4-FFF2-40B4-BE49-F238E27FC236}">
                <a16:creationId xmlns:a16="http://schemas.microsoft.com/office/drawing/2014/main" id="{4A4504CE-035A-9036-43C2-6E9AE53D92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3847697"/>
              </p:ext>
            </p:extLst>
          </p:nvPr>
        </p:nvGraphicFramePr>
        <p:xfrm>
          <a:off x="628635" y="1941956"/>
          <a:ext cx="4885940" cy="8412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8594">
                  <a:extLst>
                    <a:ext uri="{9D8B030D-6E8A-4147-A177-3AD203B41FA5}">
                      <a16:colId xmlns:a16="http://schemas.microsoft.com/office/drawing/2014/main" val="735693183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417696955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225283986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907829894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886534155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708112376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809732739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2109067982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446012391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650367879"/>
                    </a:ext>
                  </a:extLst>
                </a:gridCol>
              </a:tblGrid>
              <a:tr h="42062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8692215"/>
                  </a:ext>
                </a:extLst>
              </a:tr>
              <a:tr h="42062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8004846"/>
                  </a:ext>
                </a:extLst>
              </a:tr>
            </a:tbl>
          </a:graphicData>
        </a:graphic>
      </p:graphicFrame>
      <p:graphicFrame>
        <p:nvGraphicFramePr>
          <p:cNvPr id="19" name="Table 5">
            <a:extLst>
              <a:ext uri="{FF2B5EF4-FFF2-40B4-BE49-F238E27FC236}">
                <a16:creationId xmlns:a16="http://schemas.microsoft.com/office/drawing/2014/main" id="{EEE12765-D9AF-747C-5EFD-09345F3DD7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0048755"/>
              </p:ext>
            </p:extLst>
          </p:nvPr>
        </p:nvGraphicFramePr>
        <p:xfrm>
          <a:off x="628635" y="3000550"/>
          <a:ext cx="4885940" cy="8412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8594">
                  <a:extLst>
                    <a:ext uri="{9D8B030D-6E8A-4147-A177-3AD203B41FA5}">
                      <a16:colId xmlns:a16="http://schemas.microsoft.com/office/drawing/2014/main" val="735693183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417696955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225283986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907829894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886534155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708112376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809732739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2109067982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446012391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650367879"/>
                    </a:ext>
                  </a:extLst>
                </a:gridCol>
              </a:tblGrid>
              <a:tr h="42062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8692215"/>
                  </a:ext>
                </a:extLst>
              </a:tr>
              <a:tr h="42062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8004846"/>
                  </a:ext>
                </a:extLst>
              </a:tr>
            </a:tbl>
          </a:graphicData>
        </a:graphic>
      </p:graphicFrame>
      <p:graphicFrame>
        <p:nvGraphicFramePr>
          <p:cNvPr id="20" name="Table 5">
            <a:extLst>
              <a:ext uri="{FF2B5EF4-FFF2-40B4-BE49-F238E27FC236}">
                <a16:creationId xmlns:a16="http://schemas.microsoft.com/office/drawing/2014/main" id="{C67F7AB5-A83B-6584-F519-BABFE225F9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1281232"/>
              </p:ext>
            </p:extLst>
          </p:nvPr>
        </p:nvGraphicFramePr>
        <p:xfrm>
          <a:off x="628635" y="5643579"/>
          <a:ext cx="4885940" cy="8412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8594">
                  <a:extLst>
                    <a:ext uri="{9D8B030D-6E8A-4147-A177-3AD203B41FA5}">
                      <a16:colId xmlns:a16="http://schemas.microsoft.com/office/drawing/2014/main" val="735693183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417696955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225283986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907829894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886534155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708112376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809732739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2109067982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446012391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650367879"/>
                    </a:ext>
                  </a:extLst>
                </a:gridCol>
              </a:tblGrid>
              <a:tr h="42062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8692215"/>
                  </a:ext>
                </a:extLst>
              </a:tr>
              <a:tr h="42062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8004846"/>
                  </a:ext>
                </a:extLst>
              </a:tr>
            </a:tbl>
          </a:graphicData>
        </a:graphic>
      </p:graphicFrame>
      <p:graphicFrame>
        <p:nvGraphicFramePr>
          <p:cNvPr id="21" name="Table 5">
            <a:extLst>
              <a:ext uri="{FF2B5EF4-FFF2-40B4-BE49-F238E27FC236}">
                <a16:creationId xmlns:a16="http://schemas.microsoft.com/office/drawing/2014/main" id="{A5B59EB5-ABD6-CE97-66CA-33CFB2C181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1583231"/>
              </p:ext>
            </p:extLst>
          </p:nvPr>
        </p:nvGraphicFramePr>
        <p:xfrm>
          <a:off x="628635" y="4568952"/>
          <a:ext cx="4885940" cy="8412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8594">
                  <a:extLst>
                    <a:ext uri="{9D8B030D-6E8A-4147-A177-3AD203B41FA5}">
                      <a16:colId xmlns:a16="http://schemas.microsoft.com/office/drawing/2014/main" val="735693183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417696955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225283986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907829894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886534155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708112376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809732739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2109067982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446012391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650367879"/>
                    </a:ext>
                  </a:extLst>
                </a:gridCol>
              </a:tblGrid>
              <a:tr h="42062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8692215"/>
                  </a:ext>
                </a:extLst>
              </a:tr>
              <a:tr h="42062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8004846"/>
                  </a:ext>
                </a:extLst>
              </a:tr>
            </a:tbl>
          </a:graphicData>
        </a:graphic>
      </p:graphicFrame>
      <p:graphicFrame>
        <p:nvGraphicFramePr>
          <p:cNvPr id="22" name="Table 5">
            <a:extLst>
              <a:ext uri="{FF2B5EF4-FFF2-40B4-BE49-F238E27FC236}">
                <a16:creationId xmlns:a16="http://schemas.microsoft.com/office/drawing/2014/main" id="{0169F215-CB77-3050-8C34-E8BF0D47BC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5429557"/>
              </p:ext>
            </p:extLst>
          </p:nvPr>
        </p:nvGraphicFramePr>
        <p:xfrm>
          <a:off x="594643" y="7745627"/>
          <a:ext cx="4885940" cy="8412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8594">
                  <a:extLst>
                    <a:ext uri="{9D8B030D-6E8A-4147-A177-3AD203B41FA5}">
                      <a16:colId xmlns:a16="http://schemas.microsoft.com/office/drawing/2014/main" val="735693183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417696955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225283986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907829894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886534155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708112376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809732739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2109067982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446012391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650367879"/>
                    </a:ext>
                  </a:extLst>
                </a:gridCol>
              </a:tblGrid>
              <a:tr h="42062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8692215"/>
                  </a:ext>
                </a:extLst>
              </a:tr>
              <a:tr h="42062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8004846"/>
                  </a:ext>
                </a:extLst>
              </a:tr>
            </a:tbl>
          </a:graphicData>
        </a:graphic>
      </p:graphicFrame>
      <p:graphicFrame>
        <p:nvGraphicFramePr>
          <p:cNvPr id="23" name="Table 5">
            <a:extLst>
              <a:ext uri="{FF2B5EF4-FFF2-40B4-BE49-F238E27FC236}">
                <a16:creationId xmlns:a16="http://schemas.microsoft.com/office/drawing/2014/main" id="{34C4E077-7E51-389D-300A-A5E543CEA2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6423380"/>
              </p:ext>
            </p:extLst>
          </p:nvPr>
        </p:nvGraphicFramePr>
        <p:xfrm>
          <a:off x="628635" y="8724694"/>
          <a:ext cx="4885940" cy="8412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8594">
                  <a:extLst>
                    <a:ext uri="{9D8B030D-6E8A-4147-A177-3AD203B41FA5}">
                      <a16:colId xmlns:a16="http://schemas.microsoft.com/office/drawing/2014/main" val="735693183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417696955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225283986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907829894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886534155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708112376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809732739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2109067982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1446012391"/>
                    </a:ext>
                  </a:extLst>
                </a:gridCol>
                <a:gridCol w="488594">
                  <a:extLst>
                    <a:ext uri="{9D8B030D-6E8A-4147-A177-3AD203B41FA5}">
                      <a16:colId xmlns:a16="http://schemas.microsoft.com/office/drawing/2014/main" val="650367879"/>
                    </a:ext>
                  </a:extLst>
                </a:gridCol>
              </a:tblGrid>
              <a:tr h="42062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8692215"/>
                  </a:ext>
                </a:extLst>
              </a:tr>
              <a:tr h="42062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80048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879605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DCAF1-00D9-BF22-9B29-F6901566B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B7841B-92E7-6C54-47B8-EBFB2DE7ED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lowchart: Alternate Process 3">
            <a:extLst>
              <a:ext uri="{FF2B5EF4-FFF2-40B4-BE49-F238E27FC236}">
                <a16:creationId xmlns:a16="http://schemas.microsoft.com/office/drawing/2014/main" id="{FE962506-8BEE-4B4A-6DFB-A56A38014BC1}"/>
              </a:ext>
            </a:extLst>
          </p:cNvPr>
          <p:cNvSpPr/>
          <p:nvPr/>
        </p:nvSpPr>
        <p:spPr>
          <a:xfrm>
            <a:off x="371856" y="636355"/>
            <a:ext cx="6014656" cy="8494675"/>
          </a:xfrm>
          <a:prstGeom prst="flowChartAlternateProces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41A573-08FA-6112-6B56-AF8ADEAE095D}"/>
              </a:ext>
            </a:extLst>
          </p:cNvPr>
          <p:cNvSpPr txBox="1"/>
          <p:nvPr/>
        </p:nvSpPr>
        <p:spPr>
          <a:xfrm>
            <a:off x="902208" y="883920"/>
            <a:ext cx="2526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What did I learn:</a:t>
            </a:r>
          </a:p>
          <a:p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مَاذَا تَعَلَمت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03DE05-1E07-E290-FDAC-FC20A09E3149}"/>
              </a:ext>
            </a:extLst>
          </p:cNvPr>
          <p:cNvSpPr txBox="1"/>
          <p:nvPr/>
        </p:nvSpPr>
        <p:spPr>
          <a:xfrm>
            <a:off x="3621024" y="1999488"/>
            <a:ext cx="2535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/>
              <a:t>....................................</a:t>
            </a:r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707DF7B-0B4A-B0E3-CBDB-EB6B204210A7}"/>
              </a:ext>
            </a:extLst>
          </p:cNvPr>
          <p:cNvSpPr txBox="1"/>
          <p:nvPr/>
        </p:nvSpPr>
        <p:spPr>
          <a:xfrm>
            <a:off x="942880" y="2922997"/>
            <a:ext cx="2535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/>
              <a:t>....................................</a:t>
            </a:r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A30FA92-447A-EBF8-0C70-41E5B7B033B5}"/>
              </a:ext>
            </a:extLst>
          </p:cNvPr>
          <p:cNvSpPr txBox="1"/>
          <p:nvPr/>
        </p:nvSpPr>
        <p:spPr>
          <a:xfrm>
            <a:off x="3659695" y="2915135"/>
            <a:ext cx="2535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/>
              <a:t>....................................</a:t>
            </a:r>
            <a:endParaRPr lang="en-GB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866E5B1-88ED-B08D-6D2B-2BE09B1CA2E1}"/>
              </a:ext>
            </a:extLst>
          </p:cNvPr>
          <p:cNvSpPr txBox="1"/>
          <p:nvPr/>
        </p:nvSpPr>
        <p:spPr>
          <a:xfrm>
            <a:off x="912401" y="2013466"/>
            <a:ext cx="2535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/>
              <a:t>....................................</a:t>
            </a:r>
            <a:endParaRPr lang="en-GB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9DCE393-40A9-84DE-08EC-DF0B0E3EEE71}"/>
              </a:ext>
            </a:extLst>
          </p:cNvPr>
          <p:cNvSpPr txBox="1"/>
          <p:nvPr/>
        </p:nvSpPr>
        <p:spPr>
          <a:xfrm>
            <a:off x="3659695" y="3806113"/>
            <a:ext cx="2535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/>
              <a:t>....................................</a:t>
            </a:r>
            <a:endParaRPr lang="en-GB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54AB8A3-B342-42D5-6A98-1D815C52A3CA}"/>
              </a:ext>
            </a:extLst>
          </p:cNvPr>
          <p:cNvSpPr txBox="1"/>
          <p:nvPr/>
        </p:nvSpPr>
        <p:spPr>
          <a:xfrm>
            <a:off x="942880" y="3793014"/>
            <a:ext cx="2535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/>
              <a:t>....................................</a:t>
            </a:r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CED1805-B055-3C55-B015-EED6192E6B46}"/>
              </a:ext>
            </a:extLst>
          </p:cNvPr>
          <p:cNvSpPr txBox="1"/>
          <p:nvPr/>
        </p:nvSpPr>
        <p:spPr>
          <a:xfrm>
            <a:off x="3659695" y="4691963"/>
            <a:ext cx="2535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/>
              <a:t>....................................</a:t>
            </a:r>
            <a:endParaRPr lang="en-GB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41B5684-4E5D-C974-D6D7-1B3D12C102E3}"/>
              </a:ext>
            </a:extLst>
          </p:cNvPr>
          <p:cNvSpPr txBox="1"/>
          <p:nvPr/>
        </p:nvSpPr>
        <p:spPr>
          <a:xfrm>
            <a:off x="893064" y="4699027"/>
            <a:ext cx="2535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/>
              <a:t>....................................</a:t>
            </a:r>
            <a:endParaRPr lang="en-GB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FE8C36C-C5DC-EA0D-D6A5-0D1934A637C1}"/>
              </a:ext>
            </a:extLst>
          </p:cNvPr>
          <p:cNvSpPr txBox="1"/>
          <p:nvPr/>
        </p:nvSpPr>
        <p:spPr>
          <a:xfrm>
            <a:off x="3659695" y="5577813"/>
            <a:ext cx="2535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/>
              <a:t>....................................</a:t>
            </a:r>
            <a:endParaRPr lang="en-GB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F16B4C4-3D89-149D-9318-524AD03F4F5B}"/>
              </a:ext>
            </a:extLst>
          </p:cNvPr>
          <p:cNvSpPr txBox="1"/>
          <p:nvPr/>
        </p:nvSpPr>
        <p:spPr>
          <a:xfrm>
            <a:off x="912401" y="5611524"/>
            <a:ext cx="2535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/>
              <a:t>....................................</a:t>
            </a:r>
            <a:endParaRPr lang="en-GB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C58B325-1533-4824-9446-D66274253A99}"/>
              </a:ext>
            </a:extLst>
          </p:cNvPr>
          <p:cNvSpPr txBox="1"/>
          <p:nvPr/>
        </p:nvSpPr>
        <p:spPr>
          <a:xfrm>
            <a:off x="3659695" y="6463663"/>
            <a:ext cx="2535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/>
              <a:t>....................................</a:t>
            </a:r>
            <a:endParaRPr lang="en-GB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FFB0509-83A1-232C-B0F4-2A0AF6BA44B4}"/>
              </a:ext>
            </a:extLst>
          </p:cNvPr>
          <p:cNvSpPr txBox="1"/>
          <p:nvPr/>
        </p:nvSpPr>
        <p:spPr>
          <a:xfrm>
            <a:off x="843248" y="6517537"/>
            <a:ext cx="2535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/>
              <a:t>....................................</a:t>
            </a:r>
            <a:endParaRPr lang="en-GB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3EDB015-28A0-EAF8-62BF-AAF8003CD898}"/>
              </a:ext>
            </a:extLst>
          </p:cNvPr>
          <p:cNvSpPr txBox="1"/>
          <p:nvPr/>
        </p:nvSpPr>
        <p:spPr>
          <a:xfrm>
            <a:off x="3659695" y="7537180"/>
            <a:ext cx="2535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/>
              <a:t>....................................</a:t>
            </a:r>
            <a:endParaRPr lang="en-GB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3F224FA-BCA2-8F8A-291A-450D4AA453BF}"/>
              </a:ext>
            </a:extLst>
          </p:cNvPr>
          <p:cNvSpPr txBox="1"/>
          <p:nvPr/>
        </p:nvSpPr>
        <p:spPr>
          <a:xfrm>
            <a:off x="797624" y="7543664"/>
            <a:ext cx="2535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/>
              <a:t>....................................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770016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422C2-122A-3695-62DF-27CE55BE9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lowchart: Alternate Process 3">
            <a:extLst>
              <a:ext uri="{FF2B5EF4-FFF2-40B4-BE49-F238E27FC236}">
                <a16:creationId xmlns:a16="http://schemas.microsoft.com/office/drawing/2014/main" id="{0956F180-6F40-497C-9285-AD2394CD82BA}"/>
              </a:ext>
            </a:extLst>
          </p:cNvPr>
          <p:cNvSpPr/>
          <p:nvPr/>
        </p:nvSpPr>
        <p:spPr>
          <a:xfrm>
            <a:off x="471487" y="783995"/>
            <a:ext cx="5795200" cy="2121408"/>
          </a:xfrm>
          <a:prstGeom prst="flowChartAlternateProcess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dirty="0"/>
              <a:t>Most of feminine words in Arabic ends with </a:t>
            </a:r>
            <a:r>
              <a:rPr lang="ar-SA" sz="2800" dirty="0">
                <a:latin typeface="Calibri" panose="020F0502020204030204" pitchFamily="34" charset="0"/>
                <a:cs typeface="Calibri" panose="020F0502020204030204" pitchFamily="34" charset="0"/>
              </a:rPr>
              <a:t>ـة ة</a:t>
            </a:r>
          </a:p>
          <a:p>
            <a:pPr algn="ctr"/>
            <a:r>
              <a:rPr lang="en-GB" sz="2800" dirty="0"/>
              <a:t>There are some exception such us</a:t>
            </a:r>
          </a:p>
          <a:p>
            <a:pPr algn="ctr"/>
            <a:r>
              <a:rPr lang="ar-SA" sz="2800" dirty="0">
                <a:latin typeface="Calibri" panose="020F0502020204030204" pitchFamily="34" charset="0"/>
                <a:cs typeface="Calibri" panose="020F0502020204030204" pitchFamily="34" charset="0"/>
              </a:rPr>
              <a:t>،أُخْتٌ ،شَمس ، يَد ..........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800" dirty="0">
                <a:latin typeface="Calibri" panose="020F0502020204030204" pitchFamily="34" charset="0"/>
                <a:cs typeface="Calibri" panose="020F0502020204030204" pitchFamily="34" charset="0"/>
              </a:rPr>
              <a:t>أمٌّ </a:t>
            </a: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ar-SA" sz="2800" dirty="0"/>
              <a:t> </a:t>
            </a:r>
            <a:endParaRPr lang="en-GB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0EB81EC-7697-01C6-920F-9BD77C36F706}"/>
              </a:ext>
            </a:extLst>
          </p:cNvPr>
          <p:cNvSpPr txBox="1"/>
          <p:nvPr/>
        </p:nvSpPr>
        <p:spPr>
          <a:xfrm>
            <a:off x="471487" y="170688"/>
            <a:ext cx="1991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Reminder:</a:t>
            </a:r>
          </a:p>
        </p:txBody>
      </p:sp>
      <p:sp>
        <p:nvSpPr>
          <p:cNvPr id="6" name="Flowchart: Alternate Process 5">
            <a:extLst>
              <a:ext uri="{FF2B5EF4-FFF2-40B4-BE49-F238E27FC236}">
                <a16:creationId xmlns:a16="http://schemas.microsoft.com/office/drawing/2014/main" id="{972DAF04-2890-A60C-757F-47D26AC156ED}"/>
              </a:ext>
            </a:extLst>
          </p:cNvPr>
          <p:cNvSpPr/>
          <p:nvPr/>
        </p:nvSpPr>
        <p:spPr>
          <a:xfrm>
            <a:off x="4340351" y="3131715"/>
            <a:ext cx="2078735" cy="2121408"/>
          </a:xfrm>
          <a:prstGeom prst="flowChartAlternateProcess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dirty="0"/>
              <a:t>This is in Arabic is </a:t>
            </a:r>
            <a:r>
              <a:rPr lang="ar-SA" sz="2800" dirty="0">
                <a:latin typeface="Calibri" panose="020F0502020204030204" pitchFamily="34" charset="0"/>
                <a:cs typeface="Calibri" panose="020F0502020204030204" pitchFamily="34" charset="0"/>
              </a:rPr>
              <a:t>هَذَا </a:t>
            </a:r>
            <a:r>
              <a:rPr lang="en-GB" sz="2800" dirty="0"/>
              <a:t> or </a:t>
            </a:r>
            <a:r>
              <a:rPr lang="ar-SA" sz="2800" dirty="0">
                <a:latin typeface="Calibri" panose="020F0502020204030204" pitchFamily="34" charset="0"/>
                <a:cs typeface="Calibri" panose="020F0502020204030204" pitchFamily="34" charset="0"/>
              </a:rPr>
              <a:t>هَذِهِ</a:t>
            </a: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Flowchart: Alternate Process 6">
            <a:extLst>
              <a:ext uri="{FF2B5EF4-FFF2-40B4-BE49-F238E27FC236}">
                <a16:creationId xmlns:a16="http://schemas.microsoft.com/office/drawing/2014/main" id="{95A5830E-7678-BA01-FA61-8275F9E0BBCA}"/>
              </a:ext>
            </a:extLst>
          </p:cNvPr>
          <p:cNvSpPr/>
          <p:nvPr/>
        </p:nvSpPr>
        <p:spPr>
          <a:xfrm>
            <a:off x="561971" y="4275932"/>
            <a:ext cx="3702179" cy="1135485"/>
          </a:xfrm>
          <a:prstGeom prst="flowChartAlternateProcess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4000" dirty="0">
                <a:latin typeface="Calibri" panose="020F0502020204030204" pitchFamily="34" charset="0"/>
                <a:cs typeface="Calibri" panose="020F0502020204030204" pitchFamily="34" charset="0"/>
              </a:rPr>
              <a:t>هَذَا </a:t>
            </a:r>
            <a:r>
              <a:rPr lang="en-GB" sz="4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this is used with masculine word</a:t>
            </a:r>
          </a:p>
        </p:txBody>
      </p:sp>
      <p:sp>
        <p:nvSpPr>
          <p:cNvPr id="8" name="Flowchart: Alternate Process 7">
            <a:extLst>
              <a:ext uri="{FF2B5EF4-FFF2-40B4-BE49-F238E27FC236}">
                <a16:creationId xmlns:a16="http://schemas.microsoft.com/office/drawing/2014/main" id="{3465081B-FA47-E212-9BE0-98A68B5E1DB6}"/>
              </a:ext>
            </a:extLst>
          </p:cNvPr>
          <p:cNvSpPr/>
          <p:nvPr/>
        </p:nvSpPr>
        <p:spPr>
          <a:xfrm>
            <a:off x="593976" y="3061401"/>
            <a:ext cx="3702179" cy="1135485"/>
          </a:xfrm>
          <a:prstGeom prst="flowChartAlternateProcess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4000" dirty="0">
                <a:latin typeface="Calibri" panose="020F0502020204030204" pitchFamily="34" charset="0"/>
                <a:cs typeface="Calibri" panose="020F0502020204030204" pitchFamily="34" charset="0"/>
              </a:rPr>
              <a:t>هَذِهِ </a:t>
            </a:r>
            <a:r>
              <a:rPr lang="en-GB" sz="4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this is used with feminine word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230327FF-CBC6-1B4F-465A-1C454D55A5EA}"/>
              </a:ext>
            </a:extLst>
          </p:cNvPr>
          <p:cNvSpPr/>
          <p:nvPr/>
        </p:nvSpPr>
        <p:spPr>
          <a:xfrm>
            <a:off x="561971" y="5606489"/>
            <a:ext cx="2426208" cy="1562407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To say </a:t>
            </a:r>
            <a:r>
              <a:rPr lang="ar-SA" dirty="0"/>
              <a:t>)</a:t>
            </a:r>
            <a:r>
              <a:rPr lang="en-GB" dirty="0"/>
              <a:t>the </a:t>
            </a:r>
            <a:r>
              <a:rPr lang="ar-SA" dirty="0"/>
              <a:t>(</a:t>
            </a:r>
            <a:r>
              <a:rPr lang="en-GB" dirty="0"/>
              <a:t>in Arabic , you just have to add </a:t>
            </a:r>
            <a:r>
              <a:rPr lang="ar-SA" dirty="0"/>
              <a:t>الـ</a:t>
            </a:r>
            <a:r>
              <a:rPr lang="en-GB" dirty="0"/>
              <a:t> </a:t>
            </a:r>
          </a:p>
          <a:p>
            <a:pPr algn="ctr"/>
            <a:r>
              <a:rPr lang="en-GB" dirty="0"/>
              <a:t>At the beginning of the word</a:t>
            </a:r>
          </a:p>
        </p:txBody>
      </p:sp>
      <p:sp>
        <p:nvSpPr>
          <p:cNvPr id="12" name="Arrow: Left 11">
            <a:extLst>
              <a:ext uri="{FF2B5EF4-FFF2-40B4-BE49-F238E27FC236}">
                <a16:creationId xmlns:a16="http://schemas.microsoft.com/office/drawing/2014/main" id="{90C74E99-FB10-1697-FB39-05A109958919}"/>
              </a:ext>
            </a:extLst>
          </p:cNvPr>
          <p:cNvSpPr/>
          <p:nvPr/>
        </p:nvSpPr>
        <p:spPr>
          <a:xfrm>
            <a:off x="4179570" y="4473255"/>
            <a:ext cx="240790" cy="207264"/>
          </a:xfrm>
          <a:prstGeom prst="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Arrow: Left 12">
            <a:extLst>
              <a:ext uri="{FF2B5EF4-FFF2-40B4-BE49-F238E27FC236}">
                <a16:creationId xmlns:a16="http://schemas.microsoft.com/office/drawing/2014/main" id="{36820690-C7F9-999C-2984-05E6A066C5C5}"/>
              </a:ext>
            </a:extLst>
          </p:cNvPr>
          <p:cNvSpPr/>
          <p:nvPr/>
        </p:nvSpPr>
        <p:spPr>
          <a:xfrm>
            <a:off x="4175760" y="3663696"/>
            <a:ext cx="240790" cy="207264"/>
          </a:xfrm>
          <a:prstGeom prst="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Flowchart: Connector 13">
            <a:extLst>
              <a:ext uri="{FF2B5EF4-FFF2-40B4-BE49-F238E27FC236}">
                <a16:creationId xmlns:a16="http://schemas.microsoft.com/office/drawing/2014/main" id="{B7CB88FB-C550-6F2F-D077-0DC0BFF82897}"/>
              </a:ext>
            </a:extLst>
          </p:cNvPr>
          <p:cNvSpPr/>
          <p:nvPr/>
        </p:nvSpPr>
        <p:spPr>
          <a:xfrm>
            <a:off x="3614926" y="5567415"/>
            <a:ext cx="2804160" cy="2818183"/>
          </a:xfrm>
          <a:prstGeom prst="flowChartConnector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If the word is feminine the adjective will have a </a:t>
            </a:r>
            <a:r>
              <a:rPr lang="ar-SA" dirty="0"/>
              <a:t>ـة </a:t>
            </a:r>
            <a:r>
              <a:rPr lang="en-GB" dirty="0"/>
              <a:t>or </a:t>
            </a:r>
            <a:r>
              <a:rPr lang="ar-SA" dirty="0"/>
              <a:t>ة</a:t>
            </a:r>
            <a:r>
              <a:rPr lang="en-GB" dirty="0"/>
              <a:t> at the end 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0268117E-8223-0EB6-C8AE-51DB553A2F35}"/>
              </a:ext>
            </a:extLst>
          </p:cNvPr>
          <p:cNvSpPr/>
          <p:nvPr/>
        </p:nvSpPr>
        <p:spPr>
          <a:xfrm>
            <a:off x="593976" y="7363968"/>
            <a:ext cx="2426208" cy="1562407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To say and in Arabic is just one letter: </a:t>
            </a:r>
            <a:r>
              <a:rPr lang="ar-SA"/>
              <a:t>وَ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0153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3C32E207-63E1-A81A-5693-0CE2FD8B2AEE}"/>
              </a:ext>
            </a:extLst>
          </p:cNvPr>
          <p:cNvSpPr/>
          <p:nvPr/>
        </p:nvSpPr>
        <p:spPr>
          <a:xfrm>
            <a:off x="1182624" y="341376"/>
            <a:ext cx="4267200" cy="129235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Words I need</a:t>
            </a:r>
          </a:p>
          <a:p>
            <a:pPr algn="ctr"/>
            <a:r>
              <a:rPr lang="ar-SA" dirty="0"/>
              <a:t>الكَلِمَات التِي أَحْتَاجُهَا</a:t>
            </a:r>
            <a:endParaRPr lang="en-GB" dirty="0"/>
          </a:p>
        </p:txBody>
      </p:sp>
      <p:sp>
        <p:nvSpPr>
          <p:cNvPr id="5" name="Flowchart: Alternate Process 4">
            <a:extLst>
              <a:ext uri="{FF2B5EF4-FFF2-40B4-BE49-F238E27FC236}">
                <a16:creationId xmlns:a16="http://schemas.microsoft.com/office/drawing/2014/main" id="{F93BE813-E588-56F1-1004-28628AA5F7FE}"/>
              </a:ext>
            </a:extLst>
          </p:cNvPr>
          <p:cNvSpPr/>
          <p:nvPr/>
        </p:nvSpPr>
        <p:spPr>
          <a:xfrm>
            <a:off x="243840" y="1840992"/>
            <a:ext cx="2785872" cy="7595616"/>
          </a:xfrm>
          <a:prstGeom prst="flowChartAlternateProces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My name(is)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اِسْمِي</a:t>
            </a:r>
          </a:p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My age (is)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عُمْري</a:t>
            </a:r>
          </a:p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I live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أَسْكُنُ</a:t>
            </a:r>
          </a:p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I am from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أَنَا مِنْ</a:t>
            </a:r>
          </a:p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My family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أسْرَتي</a:t>
            </a:r>
          </a:p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My extended family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عَائِلَتِي </a:t>
            </a:r>
          </a:p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My dad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أبِي</a:t>
            </a:r>
          </a:p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My mum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أُمِّي</a:t>
            </a:r>
          </a:p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My sister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أُخْتِي</a:t>
            </a:r>
          </a:p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My brother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أَخِي</a:t>
            </a:r>
          </a:p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My grand dad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جَدِّي</a:t>
            </a:r>
          </a:p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My grand mum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جَدَتِي</a:t>
            </a:r>
          </a:p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My uncle mum’s side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خَالِي</a:t>
            </a:r>
          </a:p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My uncle dad’s side</a:t>
            </a:r>
          </a:p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عَمِي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My aunty mum’s side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خَالَتِي</a:t>
            </a:r>
          </a:p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My aunty dad’s side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عَمَتِي</a:t>
            </a:r>
          </a:p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My cousin dad’s side boy</a:t>
            </a:r>
          </a:p>
          <a:p>
            <a:pPr algn="ctr"/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إبْنُ عَمِي/عَمَتِي</a:t>
            </a:r>
          </a:p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My cousin dad’s side girl</a:t>
            </a:r>
          </a:p>
          <a:p>
            <a:pPr algn="ctr"/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إِبْنُ عَمَتِي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Who is this? 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مَنْ هِيَ</a:t>
            </a:r>
            <a:endParaRPr lang="ar-SA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Who is this? 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مَنْ هُوَ</a:t>
            </a:r>
            <a:endParaRPr lang="en-GB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Flowchart: Alternate Process 5">
            <a:extLst>
              <a:ext uri="{FF2B5EF4-FFF2-40B4-BE49-F238E27FC236}">
                <a16:creationId xmlns:a16="http://schemas.microsoft.com/office/drawing/2014/main" id="{24691BCC-29EC-5D52-6BF4-AE4B41DFC1CB}"/>
              </a:ext>
            </a:extLst>
          </p:cNvPr>
          <p:cNvSpPr/>
          <p:nvPr/>
        </p:nvSpPr>
        <p:spPr>
          <a:xfrm>
            <a:off x="3429000" y="1840992"/>
            <a:ext cx="2941320" cy="7595616"/>
          </a:xfrm>
          <a:prstGeom prst="flowChartAlternateProces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ar-SA" dirty="0"/>
          </a:p>
          <a:p>
            <a:pPr algn="ctr"/>
            <a:r>
              <a:rPr lang="en-GB" dirty="0"/>
              <a:t>This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هَذَا</a:t>
            </a:r>
          </a:p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This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هَذِهِ</a:t>
            </a:r>
          </a:p>
          <a:p>
            <a:pPr algn="ctr"/>
            <a:r>
              <a:rPr lang="en-GB" dirty="0"/>
              <a:t>I  </a:t>
            </a:r>
            <a:r>
              <a:rPr lang="en-GB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أَنَا</a:t>
            </a:r>
            <a:endParaRPr lang="ar-SA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He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هُوَ</a:t>
            </a:r>
          </a:p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She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هِيَ</a:t>
            </a:r>
          </a:p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You (f)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أَنْتِ</a:t>
            </a:r>
          </a:p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You (m)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أَنْتَ</a:t>
            </a:r>
          </a:p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You (dual) (f)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أَنْتُمَا</a:t>
            </a:r>
          </a:p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You (dual) (m)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أَنْتُمَا</a:t>
            </a:r>
          </a:p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You (plural) (f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أَنْتُنَّ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You (plural) (m)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أَنْتَم </a:t>
            </a:r>
          </a:p>
          <a:p>
            <a:pPr algn="ctr"/>
            <a:r>
              <a:rPr lang="en-GB" dirty="0"/>
              <a:t>They dual (m) </a:t>
            </a:r>
            <a:r>
              <a:rPr lang="ar-SA" dirty="0"/>
              <a:t>هُمَا</a:t>
            </a:r>
          </a:p>
          <a:p>
            <a:pPr algn="ctr"/>
            <a:r>
              <a:rPr lang="en-GB" sz="2000" dirty="0"/>
              <a:t>They dual (f) </a:t>
            </a:r>
            <a:r>
              <a:rPr lang="ar-SA" sz="2000" dirty="0"/>
              <a:t>هُمَا</a:t>
            </a:r>
            <a:endParaRPr lang="en-GB" sz="2000" dirty="0"/>
          </a:p>
          <a:p>
            <a:pPr algn="ctr"/>
            <a:r>
              <a:rPr lang="en-GB" sz="2000" dirty="0"/>
              <a:t>They plural (f</a:t>
            </a:r>
            <a:r>
              <a:rPr lang="ar-SA" sz="2000" dirty="0"/>
              <a:t>هُنَّ  (</a:t>
            </a:r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2000" dirty="0"/>
              <a:t>They plural (m</a:t>
            </a:r>
            <a:r>
              <a:rPr lang="ar-SA" sz="2000" dirty="0"/>
              <a:t>هُم  (</a:t>
            </a:r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My house 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بَيْتِي </a:t>
            </a:r>
          </a:p>
          <a:p>
            <a:pPr algn="ctr"/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My school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مَدْرَسَتِي </a:t>
            </a:r>
          </a:p>
          <a:p>
            <a:pPr algn="ctr"/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My schoolbag 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مِحْفَظَتِي </a:t>
            </a:r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My schoolbag 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حَقِيبَة </a:t>
            </a:r>
          </a:p>
          <a:p>
            <a:pPr algn="ctr"/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My pen 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قَلَمِي</a:t>
            </a:r>
          </a:p>
          <a:p>
            <a:pPr algn="ctr"/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What is this 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مَا هَذَا؟</a:t>
            </a:r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What is this 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مَا هَذِهِ؟</a:t>
            </a:r>
          </a:p>
          <a:p>
            <a:pPr algn="ctr"/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How 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كَيْفَ؟</a:t>
            </a:r>
          </a:p>
          <a:p>
            <a:pPr algn="ctr"/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Why 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لِمَاذَا</a:t>
            </a:r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7384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3C32E207-63E1-A81A-5693-0CE2FD8B2AEE}"/>
              </a:ext>
            </a:extLst>
          </p:cNvPr>
          <p:cNvSpPr/>
          <p:nvPr/>
        </p:nvSpPr>
        <p:spPr>
          <a:xfrm>
            <a:off x="1182624" y="341376"/>
            <a:ext cx="4267200" cy="129235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Words I need</a:t>
            </a:r>
          </a:p>
          <a:p>
            <a:pPr algn="ctr"/>
            <a:r>
              <a:rPr lang="ar-SA" dirty="0"/>
              <a:t>الكَلِمَات التِي أَحْتَاجُهَا</a:t>
            </a:r>
            <a:endParaRPr lang="en-GB" dirty="0"/>
          </a:p>
        </p:txBody>
      </p:sp>
      <p:sp>
        <p:nvSpPr>
          <p:cNvPr id="5" name="Flowchart: Alternate Process 4">
            <a:extLst>
              <a:ext uri="{FF2B5EF4-FFF2-40B4-BE49-F238E27FC236}">
                <a16:creationId xmlns:a16="http://schemas.microsoft.com/office/drawing/2014/main" id="{F93BE813-E588-56F1-1004-28628AA5F7FE}"/>
              </a:ext>
            </a:extLst>
          </p:cNvPr>
          <p:cNvSpPr/>
          <p:nvPr/>
        </p:nvSpPr>
        <p:spPr>
          <a:xfrm>
            <a:off x="243840" y="1840992"/>
            <a:ext cx="2785872" cy="7595616"/>
          </a:xfrm>
          <a:prstGeom prst="flowChartAlternateProces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My name(is)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اِسْمِي</a:t>
            </a:r>
          </a:p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My age (is)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عُمْري</a:t>
            </a:r>
          </a:p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I live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أَسْكُنُ</a:t>
            </a:r>
          </a:p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I am from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أَنَا مِنْ</a:t>
            </a:r>
          </a:p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My family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أسْرَتي</a:t>
            </a:r>
          </a:p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My extended family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عَائِلَتِي </a:t>
            </a:r>
          </a:p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My dad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أبِي</a:t>
            </a:r>
          </a:p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My mum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أُمِّي</a:t>
            </a:r>
          </a:p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My sister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أُخْتِي</a:t>
            </a:r>
          </a:p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My brother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أَخِي</a:t>
            </a:r>
          </a:p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My grand dad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جَدِّي</a:t>
            </a:r>
          </a:p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My grand mum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جَدَتِي</a:t>
            </a:r>
          </a:p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My uncle mum’s side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خَالِي</a:t>
            </a:r>
          </a:p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My uncle dad’s side</a:t>
            </a:r>
          </a:p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عَمِي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My aunty mum’s side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خَالَتِي</a:t>
            </a:r>
          </a:p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My aunty dad’s side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عَمَتِي</a:t>
            </a:r>
          </a:p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My cousin dad’s side boy</a:t>
            </a:r>
          </a:p>
          <a:p>
            <a:pPr algn="ctr"/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إبْنُ عَمِي/عَمَتِي</a:t>
            </a:r>
          </a:p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My cousin dad’s side girl</a:t>
            </a:r>
          </a:p>
          <a:p>
            <a:pPr algn="ctr"/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بِنْتُ عَمِي/ عَمَتِي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Who is this? 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مَنْ هِيَ</a:t>
            </a:r>
            <a:endParaRPr lang="ar-SA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Who is this? 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مَنْ هُوَ</a:t>
            </a:r>
            <a:endParaRPr lang="en-GB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Flowchart: Alternate Process 5">
            <a:extLst>
              <a:ext uri="{FF2B5EF4-FFF2-40B4-BE49-F238E27FC236}">
                <a16:creationId xmlns:a16="http://schemas.microsoft.com/office/drawing/2014/main" id="{24691BCC-29EC-5D52-6BF4-AE4B41DFC1CB}"/>
              </a:ext>
            </a:extLst>
          </p:cNvPr>
          <p:cNvSpPr/>
          <p:nvPr/>
        </p:nvSpPr>
        <p:spPr>
          <a:xfrm>
            <a:off x="3429000" y="1840992"/>
            <a:ext cx="2941320" cy="7595616"/>
          </a:xfrm>
          <a:prstGeom prst="flowChartAlternateProces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ar-SA" dirty="0"/>
          </a:p>
          <a:p>
            <a:pPr algn="ctr"/>
            <a:r>
              <a:rPr lang="en-GB" dirty="0"/>
              <a:t>This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هَذَا</a:t>
            </a:r>
          </a:p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This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هَذِهِ</a:t>
            </a:r>
          </a:p>
          <a:p>
            <a:pPr algn="ctr"/>
            <a:r>
              <a:rPr lang="en-GB" dirty="0"/>
              <a:t>I  </a:t>
            </a:r>
            <a:r>
              <a:rPr lang="en-GB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أَنَا</a:t>
            </a:r>
            <a:endParaRPr lang="ar-SA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He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هُوَ</a:t>
            </a:r>
          </a:p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She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هِيَ</a:t>
            </a:r>
          </a:p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You (f)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أَنْتِ</a:t>
            </a:r>
          </a:p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You (m)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أَنْتَ</a:t>
            </a:r>
          </a:p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You (dual) (f)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أَنْتُمَا</a:t>
            </a:r>
          </a:p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You (dual) (m)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أَنْتُمَا</a:t>
            </a:r>
          </a:p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You (plural) (f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أَنْتُنَّ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You (plural) (m)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أَنْتَم </a:t>
            </a:r>
          </a:p>
          <a:p>
            <a:pPr algn="ctr"/>
            <a:r>
              <a:rPr lang="en-GB" dirty="0"/>
              <a:t>They dual (m) </a:t>
            </a:r>
            <a:r>
              <a:rPr lang="ar-SA" dirty="0"/>
              <a:t>هُمَا</a:t>
            </a:r>
          </a:p>
          <a:p>
            <a:pPr algn="ctr"/>
            <a:r>
              <a:rPr lang="en-GB" sz="2000" dirty="0"/>
              <a:t>They dual (f) </a:t>
            </a:r>
            <a:r>
              <a:rPr lang="ar-SA" sz="2000" dirty="0"/>
              <a:t>هُمَا</a:t>
            </a:r>
            <a:endParaRPr lang="en-GB" sz="2000" dirty="0"/>
          </a:p>
          <a:p>
            <a:pPr algn="ctr"/>
            <a:r>
              <a:rPr lang="en-GB" sz="2000" dirty="0"/>
              <a:t>They plural (f</a:t>
            </a:r>
            <a:r>
              <a:rPr lang="ar-SA" sz="2000" dirty="0"/>
              <a:t>هُنَّ  (</a:t>
            </a:r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2000" dirty="0"/>
              <a:t>They plural (m</a:t>
            </a:r>
            <a:r>
              <a:rPr lang="ar-SA" sz="2000" dirty="0"/>
              <a:t>هُم  (</a:t>
            </a:r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My house 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بَيْتِي </a:t>
            </a:r>
          </a:p>
          <a:p>
            <a:pPr algn="ctr"/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My school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مَدْرَسَتِي </a:t>
            </a:r>
          </a:p>
          <a:p>
            <a:pPr algn="ctr"/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My schoolbag 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مِحْفَظَتِي </a:t>
            </a:r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My schoolbag 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حَقِيبَتِي </a:t>
            </a:r>
          </a:p>
          <a:p>
            <a:pPr algn="ctr"/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My pen 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قَلَمِي</a:t>
            </a:r>
          </a:p>
          <a:p>
            <a:pPr algn="ctr"/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What is this 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مَا هَذَا؟</a:t>
            </a:r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What is this 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مَا هَذِهِ؟</a:t>
            </a:r>
          </a:p>
          <a:p>
            <a:pPr algn="ctr"/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How 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كَيْفَ؟</a:t>
            </a:r>
          </a:p>
          <a:p>
            <a:pPr algn="ctr"/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Why 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لِمَاذَا</a:t>
            </a:r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25698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E854F-A536-15FB-9D7A-55C58CA60340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/>
          </a:solidFill>
        </p:spPr>
        <p:txBody>
          <a:bodyPr/>
          <a:lstStyle/>
          <a:p>
            <a:r>
              <a:rPr lang="en-GB" dirty="0"/>
              <a:t>Instruction in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56CFE3-65F9-BF69-5C2E-230216C658EE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rgbClr val="FFC000"/>
          </a:solidFill>
        </p:spPr>
        <p:txBody>
          <a:bodyPr>
            <a:normAutofit lnSpcReduction="10000"/>
          </a:bodyPr>
          <a:lstStyle/>
          <a:p>
            <a:pPr marL="0" indent="0" algn="r"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أُرِيدُ أَنْ أَذْهَبَ إِلَى الحَمّام ................</a:t>
            </a:r>
          </a:p>
          <a:p>
            <a:pPr marL="0" indent="0" algn="r"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أُرِيدُ أَنْ أَشْرَب المَّاء........................</a:t>
            </a:r>
          </a:p>
          <a:p>
            <a:pPr marL="0" indent="0" algn="r"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لاَ أَفْهَم  ...................</a:t>
            </a:r>
          </a:p>
          <a:p>
            <a:pPr marL="0" indent="0" algn="r"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لاَ أَفْهَم السُؤَال  ...................</a:t>
            </a:r>
          </a:p>
          <a:p>
            <a:pPr marL="0" indent="0" algn="r"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لَمْ أَفْهَم السُؤَال  ..................</a:t>
            </a:r>
          </a:p>
          <a:p>
            <a:pPr marL="0" indent="0" algn="r"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هَلْ يُمْكِن إِعَادَة السُؤَال ...................................</a:t>
            </a:r>
          </a:p>
          <a:p>
            <a:pPr marL="0" indent="0" algn="r"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هَلْ يُمْكِن أَن أُسَاعِد صَدِيقِي/ صَدِيقَتِي</a:t>
            </a:r>
          </a:p>
          <a:p>
            <a:pPr marL="0" indent="0" algn="r"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.......................................</a:t>
            </a:r>
          </a:p>
          <a:p>
            <a:pPr marL="0" indent="0" algn="r"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أَحْتَاج أَنْ     ...................</a:t>
            </a:r>
          </a:p>
          <a:p>
            <a:pPr marL="0" indent="0" algn="r"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أَسْتَطِيع أَنْ   ..................</a:t>
            </a:r>
          </a:p>
          <a:p>
            <a:pPr marL="0" indent="0" algn="r">
              <a:buNone/>
            </a:pPr>
            <a:endParaRPr lang="ar-SA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>
              <a:buNone/>
            </a:pPr>
            <a:endParaRPr lang="ar-SA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>
              <a:buNone/>
            </a:pPr>
            <a:endParaRPr lang="en-GB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>
              <a:buNone/>
            </a:pPr>
            <a:endParaRPr lang="en-GB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>
              <a:buNone/>
            </a:pPr>
            <a:endParaRPr lang="en-GB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90918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E854F-A536-15FB-9D7A-55C58CA60340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/>
          </a:solidFill>
        </p:spPr>
        <p:txBody>
          <a:bodyPr/>
          <a:lstStyle/>
          <a:p>
            <a:r>
              <a:rPr lang="en-GB" dirty="0"/>
              <a:t>Instruction in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56CFE3-65F9-BF69-5C2E-230216C658EE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rgbClr val="FFC000"/>
          </a:solidFill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أُكْتُب/ أُكْتُبِـي  .......................</a:t>
            </a:r>
          </a:p>
          <a:p>
            <a:pPr marL="0" indent="0" algn="r"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قِف / قِفِي     ........................</a:t>
            </a:r>
          </a:p>
          <a:p>
            <a:pPr marL="0" indent="0" algn="r"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إجْلِس/ إِجْلِسِي ......................</a:t>
            </a:r>
          </a:p>
          <a:p>
            <a:pPr marL="0" indent="0" algn="r"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إذْهَب/ إِذْهَبِي  ......................</a:t>
            </a:r>
          </a:p>
          <a:p>
            <a:pPr marL="0" indent="0" algn="r"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أُخْرُج/ أُخْرِجِي  ......................</a:t>
            </a:r>
          </a:p>
          <a:p>
            <a:pPr marL="0" indent="0" algn="r"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تَعَال/ تَعَالِي    .......................</a:t>
            </a:r>
          </a:p>
          <a:p>
            <a:pPr marL="0" indent="0" algn="r"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إقْرَأ/ إقْرَئِي     ........................</a:t>
            </a:r>
          </a:p>
          <a:p>
            <a:pPr marL="0" indent="0" algn="r"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أُرْسُم/ أُرْسُمِي  .......................</a:t>
            </a:r>
            <a:endParaRPr lang="en-GB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إِفْتح / إِفْتَحِي   .......................</a:t>
            </a:r>
          </a:p>
          <a:p>
            <a:pPr marL="0" indent="0" algn="r"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أَغْلِق/ اَغْلِقِي    ......................</a:t>
            </a:r>
          </a:p>
          <a:p>
            <a:pPr marL="0" indent="0" algn="r">
              <a:buNone/>
            </a:pPr>
            <a:endParaRPr lang="ar-SA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>
              <a:buNone/>
            </a:pPr>
            <a:endParaRPr lang="ar-SA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>
              <a:buNone/>
            </a:pPr>
            <a:endParaRPr lang="en-GB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>
              <a:buNone/>
            </a:pPr>
            <a:endParaRPr lang="en-GB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>
              <a:buNone/>
            </a:pPr>
            <a:endParaRPr lang="en-GB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67315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E854F-A536-15FB-9D7A-55C58CA60340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75000"/>
            </a:schemeClr>
          </a:solidFill>
        </p:spPr>
        <p:txBody>
          <a:bodyPr/>
          <a:lstStyle/>
          <a:p>
            <a:r>
              <a:rPr lang="en-GB" dirty="0"/>
              <a:t>Conjugation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56CFE3-65F9-BF69-5C2E-230216C658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0" y="2637013"/>
            <a:ext cx="2957513" cy="6741581"/>
          </a:xfrm>
          <a:solidFill>
            <a:srgbClr val="92D050"/>
          </a:solidFill>
        </p:spPr>
        <p:txBody>
          <a:bodyPr>
            <a:normAutofit fontScale="92500" lnSpcReduction="10000"/>
          </a:bodyPr>
          <a:lstStyle/>
          <a:p>
            <a:pPr marL="0" indent="0" algn="r"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أَنَا     أَجْلِسُ</a:t>
            </a:r>
          </a:p>
          <a:p>
            <a:pPr marL="0" indent="0" algn="r"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أَنْتَ   تَجْلِسُ</a:t>
            </a:r>
          </a:p>
          <a:p>
            <a:pPr marL="0" indent="0" algn="r"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أَنْتِ   تَجْلِسِين</a:t>
            </a:r>
          </a:p>
          <a:p>
            <a:pPr marL="0" indent="0" algn="r"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أَنْتُمَا   تَجْلِسَا</a:t>
            </a:r>
          </a:p>
          <a:p>
            <a:pPr marL="0" indent="0" algn="r"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أَنْتُمَا   تَجْلِسَا</a:t>
            </a:r>
          </a:p>
          <a:p>
            <a:pPr marL="0" indent="0" algn="r"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أَنْتُم   تَجْلِسُون</a:t>
            </a:r>
          </a:p>
          <a:p>
            <a:pPr marL="0" indent="0" algn="r"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أَنْتُنَّ   تَجْلِسْنَّ</a:t>
            </a:r>
          </a:p>
          <a:p>
            <a:pPr marL="0" indent="0" algn="r"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هُوَ    يَجْلِسُ</a:t>
            </a:r>
          </a:p>
          <a:p>
            <a:pPr marL="0" indent="0" algn="r"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هِيَ   تَجْلِسُ</a:t>
            </a:r>
          </a:p>
          <a:p>
            <a:pPr marL="0" indent="0" algn="r"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هُمَا    يَجَلِسَان</a:t>
            </a:r>
          </a:p>
          <a:p>
            <a:pPr marL="0" indent="0" algn="r"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هُمَا   تَجَلِسَان</a:t>
            </a:r>
          </a:p>
          <a:p>
            <a:pPr marL="0" indent="0" algn="r"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هُم   يَجْلِسُون</a:t>
            </a:r>
          </a:p>
          <a:p>
            <a:pPr marL="0" indent="0" algn="r"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هُنَ  يَجْلِسْنَ</a:t>
            </a:r>
          </a:p>
          <a:p>
            <a:pPr marL="0" indent="0" algn="r">
              <a:buNone/>
            </a:pPr>
            <a:endParaRPr lang="ar-SA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>
              <a:buNone/>
            </a:pPr>
            <a:endParaRPr lang="ar-SA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>
              <a:buNone/>
            </a:pPr>
            <a:endParaRPr lang="en-GB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>
              <a:buNone/>
            </a:pPr>
            <a:endParaRPr lang="en-GB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>
              <a:buNone/>
            </a:pPr>
            <a:endParaRPr lang="en-GB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A8705D8-1BFF-913F-E135-1382E612B65B}"/>
              </a:ext>
            </a:extLst>
          </p:cNvPr>
          <p:cNvSpPr txBox="1">
            <a:spLocks/>
          </p:cNvSpPr>
          <p:nvPr/>
        </p:nvSpPr>
        <p:spPr>
          <a:xfrm>
            <a:off x="338328" y="2637012"/>
            <a:ext cx="2957513" cy="6741581"/>
          </a:xfrm>
          <a:prstGeom prst="rect">
            <a:avLst/>
          </a:prstGeom>
          <a:solidFill>
            <a:srgbClr val="92D050"/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أَنَا     جَلَسْتُ</a:t>
            </a:r>
          </a:p>
          <a:p>
            <a:pPr marL="0" indent="0" algn="r">
              <a:buFont typeface="Arial" panose="020B0604020202020204" pitchFamily="34" charset="0"/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أَنْتَ   جَلَسْتَ</a:t>
            </a:r>
          </a:p>
          <a:p>
            <a:pPr marL="0" indent="0" algn="r">
              <a:buFont typeface="Arial" panose="020B0604020202020204" pitchFamily="34" charset="0"/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أَنْتِ   جَلَسْتِ</a:t>
            </a:r>
          </a:p>
          <a:p>
            <a:pPr marL="0" indent="0" algn="r">
              <a:buFont typeface="Arial" panose="020B0604020202020204" pitchFamily="34" charset="0"/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أَنْتُمَا   جَلَسْتُمَا</a:t>
            </a:r>
          </a:p>
          <a:p>
            <a:pPr marL="0" indent="0" algn="r">
              <a:buFont typeface="Arial" panose="020B0604020202020204" pitchFamily="34" charset="0"/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أَنْتُمَا   جَلَسْتُمَا</a:t>
            </a:r>
          </a:p>
          <a:p>
            <a:pPr marL="0" indent="0" algn="r">
              <a:buFont typeface="Arial" panose="020B0604020202020204" pitchFamily="34" charset="0"/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أَنْتُم   جَلَسْتُم</a:t>
            </a:r>
          </a:p>
          <a:p>
            <a:pPr marL="0" indent="0" algn="r">
              <a:buFont typeface="Arial" panose="020B0604020202020204" pitchFamily="34" charset="0"/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أَنْتُنَّ   جَلَسْتُنَّ</a:t>
            </a:r>
          </a:p>
          <a:p>
            <a:pPr marL="0" indent="0" algn="r">
              <a:buFont typeface="Arial" panose="020B0604020202020204" pitchFamily="34" charset="0"/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هُوَ    جَلَسَ</a:t>
            </a:r>
          </a:p>
          <a:p>
            <a:pPr marL="0" indent="0" algn="r">
              <a:buFont typeface="Arial" panose="020B0604020202020204" pitchFamily="34" charset="0"/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هِيَ   جَلَسَتْ</a:t>
            </a:r>
          </a:p>
          <a:p>
            <a:pPr marL="0" indent="0" algn="r">
              <a:buFont typeface="Arial" panose="020B0604020202020204" pitchFamily="34" charset="0"/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هُمَا    جَلَسَا</a:t>
            </a:r>
          </a:p>
          <a:p>
            <a:pPr marL="0" indent="0" algn="r">
              <a:buFont typeface="Arial" panose="020B0604020202020204" pitchFamily="34" charset="0"/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هُمَا   جَلَسَتَا</a:t>
            </a:r>
          </a:p>
          <a:p>
            <a:pPr marL="0" indent="0" algn="r">
              <a:buFont typeface="Arial" panose="020B0604020202020204" pitchFamily="34" charset="0"/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هُم   جَلَسُوا</a:t>
            </a:r>
          </a:p>
          <a:p>
            <a:pPr marL="0" indent="0" algn="r">
              <a:buFont typeface="Arial" panose="020B0604020202020204" pitchFamily="34" charset="0"/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هُنَّ  جَلَسْنَ</a:t>
            </a:r>
          </a:p>
          <a:p>
            <a:pPr marL="0" indent="0" algn="r">
              <a:buFont typeface="Arial" panose="020B0604020202020204" pitchFamily="34" charset="0"/>
              <a:buNone/>
            </a:pPr>
            <a:endParaRPr lang="ar-SA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>
              <a:buFont typeface="Arial" panose="020B0604020202020204" pitchFamily="34" charset="0"/>
              <a:buNone/>
            </a:pPr>
            <a:endParaRPr lang="ar-SA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>
              <a:buFont typeface="Arial" panose="020B0604020202020204" pitchFamily="34" charset="0"/>
              <a:buNone/>
            </a:pPr>
            <a:endParaRPr lang="en-GB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>
              <a:buFont typeface="Arial" panose="020B0604020202020204" pitchFamily="34" charset="0"/>
              <a:buNone/>
            </a:pPr>
            <a:endParaRPr lang="en-GB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>
              <a:buFont typeface="Arial" panose="020B0604020202020204" pitchFamily="34" charset="0"/>
              <a:buNone/>
            </a:pPr>
            <a:endParaRPr lang="en-GB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203E5EFC-7590-B7CB-0316-971237866488}"/>
              </a:ext>
            </a:extLst>
          </p:cNvPr>
          <p:cNvSpPr/>
          <p:nvPr/>
        </p:nvSpPr>
        <p:spPr>
          <a:xfrm>
            <a:off x="2368296" y="1808039"/>
            <a:ext cx="2121408" cy="73152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5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جَلَسَ</a:t>
            </a:r>
            <a:endParaRPr lang="en-GB" sz="5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07494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E854F-A536-15FB-9D7A-55C58CA60340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75000"/>
            </a:schemeClr>
          </a:solidFill>
        </p:spPr>
        <p:txBody>
          <a:bodyPr/>
          <a:lstStyle/>
          <a:p>
            <a:r>
              <a:rPr lang="en-GB" dirty="0"/>
              <a:t>Conjugation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56CFE3-65F9-BF69-5C2E-230216C658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0" y="2637013"/>
            <a:ext cx="2957513" cy="6741581"/>
          </a:xfrm>
          <a:solidFill>
            <a:srgbClr val="92D050"/>
          </a:solidFill>
        </p:spPr>
        <p:txBody>
          <a:bodyPr>
            <a:normAutofit fontScale="92500" lnSpcReduction="10000"/>
          </a:bodyPr>
          <a:lstStyle/>
          <a:p>
            <a:pPr marL="0" indent="0" algn="r"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أَنَا     </a:t>
            </a:r>
          </a:p>
          <a:p>
            <a:pPr marL="0" indent="0" algn="r"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أَنْتَ   </a:t>
            </a:r>
          </a:p>
          <a:p>
            <a:pPr marL="0" indent="0" algn="r"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أَنْتِ   </a:t>
            </a:r>
          </a:p>
          <a:p>
            <a:pPr marL="0" indent="0" algn="r"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أَنْتُمَا   </a:t>
            </a:r>
          </a:p>
          <a:p>
            <a:pPr marL="0" indent="0" algn="r"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أَنْتُمَا   </a:t>
            </a:r>
          </a:p>
          <a:p>
            <a:pPr marL="0" indent="0" algn="r"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أَنْتُم   </a:t>
            </a:r>
          </a:p>
          <a:p>
            <a:pPr marL="0" indent="0" algn="r"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أَنْتُنَّ   </a:t>
            </a:r>
          </a:p>
          <a:p>
            <a:pPr marL="0" indent="0" algn="r"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هُوَ    </a:t>
            </a:r>
          </a:p>
          <a:p>
            <a:pPr marL="0" indent="0" algn="r"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هِيَ   </a:t>
            </a:r>
          </a:p>
          <a:p>
            <a:pPr marL="0" indent="0" algn="r"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هُمَا    </a:t>
            </a:r>
          </a:p>
          <a:p>
            <a:pPr marL="0" indent="0" algn="r"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هُمَا   </a:t>
            </a:r>
          </a:p>
          <a:p>
            <a:pPr marL="0" indent="0" algn="r"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هُم   </a:t>
            </a:r>
          </a:p>
          <a:p>
            <a:pPr marL="0" indent="0" algn="r"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هُنَّ  </a:t>
            </a:r>
          </a:p>
          <a:p>
            <a:pPr marL="0" indent="0" algn="r">
              <a:buNone/>
            </a:pPr>
            <a:endParaRPr lang="ar-SA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>
              <a:buNone/>
            </a:pPr>
            <a:endParaRPr lang="ar-SA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>
              <a:buNone/>
            </a:pPr>
            <a:endParaRPr lang="en-GB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>
              <a:buNone/>
            </a:pPr>
            <a:endParaRPr lang="en-GB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>
              <a:buNone/>
            </a:pPr>
            <a:endParaRPr lang="en-GB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A8705D8-1BFF-913F-E135-1382E612B65B}"/>
              </a:ext>
            </a:extLst>
          </p:cNvPr>
          <p:cNvSpPr txBox="1">
            <a:spLocks/>
          </p:cNvSpPr>
          <p:nvPr/>
        </p:nvSpPr>
        <p:spPr>
          <a:xfrm>
            <a:off x="338328" y="2637012"/>
            <a:ext cx="2957513" cy="6741581"/>
          </a:xfrm>
          <a:prstGeom prst="rect">
            <a:avLst/>
          </a:prstGeom>
          <a:solidFill>
            <a:srgbClr val="92D050"/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أَنَا     </a:t>
            </a:r>
          </a:p>
          <a:p>
            <a:pPr marL="0" indent="0" algn="r">
              <a:buFont typeface="Arial" panose="020B0604020202020204" pitchFamily="34" charset="0"/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أَنْتَ   </a:t>
            </a:r>
          </a:p>
          <a:p>
            <a:pPr marL="0" indent="0" algn="r">
              <a:buFont typeface="Arial" panose="020B0604020202020204" pitchFamily="34" charset="0"/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أَنْتِ   </a:t>
            </a:r>
          </a:p>
          <a:p>
            <a:pPr marL="0" indent="0" algn="r">
              <a:buFont typeface="Arial" panose="020B0604020202020204" pitchFamily="34" charset="0"/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أَنْتُمَا   </a:t>
            </a:r>
          </a:p>
          <a:p>
            <a:pPr marL="0" indent="0" algn="r">
              <a:buFont typeface="Arial" panose="020B0604020202020204" pitchFamily="34" charset="0"/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أَنْتُمَا   </a:t>
            </a:r>
          </a:p>
          <a:p>
            <a:pPr marL="0" indent="0" algn="r">
              <a:buFont typeface="Arial" panose="020B0604020202020204" pitchFamily="34" charset="0"/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أَنْتُم   </a:t>
            </a:r>
          </a:p>
          <a:p>
            <a:pPr marL="0" indent="0" algn="r">
              <a:buFont typeface="Arial" panose="020B0604020202020204" pitchFamily="34" charset="0"/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أَنْتُنَّ   </a:t>
            </a:r>
          </a:p>
          <a:p>
            <a:pPr marL="0" indent="0" algn="r">
              <a:buFont typeface="Arial" panose="020B0604020202020204" pitchFamily="34" charset="0"/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هُوَ    </a:t>
            </a:r>
          </a:p>
          <a:p>
            <a:pPr marL="0" indent="0" algn="r">
              <a:buFont typeface="Arial" panose="020B0604020202020204" pitchFamily="34" charset="0"/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هِيَ   </a:t>
            </a:r>
          </a:p>
          <a:p>
            <a:pPr marL="0" indent="0" algn="r">
              <a:buFont typeface="Arial" panose="020B0604020202020204" pitchFamily="34" charset="0"/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هُمَا    </a:t>
            </a:r>
          </a:p>
          <a:p>
            <a:pPr marL="0" indent="0" algn="r">
              <a:buFont typeface="Arial" panose="020B0604020202020204" pitchFamily="34" charset="0"/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هُمَا   </a:t>
            </a:r>
          </a:p>
          <a:p>
            <a:pPr marL="0" indent="0" algn="r">
              <a:buFont typeface="Arial" panose="020B0604020202020204" pitchFamily="34" charset="0"/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هُم   </a:t>
            </a:r>
          </a:p>
          <a:p>
            <a:pPr marL="0" indent="0" algn="r">
              <a:buFont typeface="Arial" panose="020B0604020202020204" pitchFamily="34" charset="0"/>
              <a:buNone/>
            </a:pPr>
            <a:r>
              <a:rPr lang="ar-SA" sz="3600" dirty="0">
                <a:latin typeface="Calibri" panose="020F0502020204030204" pitchFamily="34" charset="0"/>
                <a:cs typeface="Calibri" panose="020F0502020204030204" pitchFamily="34" charset="0"/>
              </a:rPr>
              <a:t>هُنَّ  </a:t>
            </a:r>
          </a:p>
          <a:p>
            <a:pPr marL="0" indent="0" algn="r">
              <a:buFont typeface="Arial" panose="020B0604020202020204" pitchFamily="34" charset="0"/>
              <a:buNone/>
            </a:pPr>
            <a:endParaRPr lang="ar-SA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>
              <a:buFont typeface="Arial" panose="020B0604020202020204" pitchFamily="34" charset="0"/>
              <a:buNone/>
            </a:pPr>
            <a:endParaRPr lang="ar-SA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>
              <a:buFont typeface="Arial" panose="020B0604020202020204" pitchFamily="34" charset="0"/>
              <a:buNone/>
            </a:pPr>
            <a:endParaRPr lang="en-GB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>
              <a:buFont typeface="Arial" panose="020B0604020202020204" pitchFamily="34" charset="0"/>
              <a:buNone/>
            </a:pPr>
            <a:endParaRPr lang="en-GB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>
              <a:buFont typeface="Arial" panose="020B0604020202020204" pitchFamily="34" charset="0"/>
              <a:buNone/>
            </a:pPr>
            <a:endParaRPr lang="en-GB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203E5EFC-7590-B7CB-0316-971237866488}"/>
              </a:ext>
            </a:extLst>
          </p:cNvPr>
          <p:cNvSpPr/>
          <p:nvPr/>
        </p:nvSpPr>
        <p:spPr>
          <a:xfrm>
            <a:off x="2368296" y="1808039"/>
            <a:ext cx="2121408" cy="73152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5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ذَهَبَ</a:t>
            </a:r>
            <a:endParaRPr lang="en-GB" sz="5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64539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41663</TotalTime>
  <Words>1093</Words>
  <Application>Microsoft Office PowerPoint</Application>
  <PresentationFormat>A4 Paper (210x297 mm)</PresentationFormat>
  <Paragraphs>582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Instruction in class</vt:lpstr>
      <vt:lpstr>Instruction in class</vt:lpstr>
      <vt:lpstr>Conjugation</vt:lpstr>
      <vt:lpstr>Conjugation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Evaluation and progress:</vt:lpstr>
      <vt:lpstr>Things I need to improve:</vt:lpstr>
      <vt:lpstr>Target for this term:</vt:lpstr>
      <vt:lpstr>PowerPoint Presentation</vt:lpstr>
      <vt:lpstr>Behaviour chart:</vt:lpstr>
      <vt:lpstr>PowerPoint Presentation</vt:lpstr>
      <vt:lpstr>PowerPoint Presentation</vt:lpstr>
    </vt:vector>
  </TitlesOfParts>
  <Company>AKS2021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Seloua Izeboudjene</dc:creator>
  <cp:lastModifiedBy>Seloua Izeboudjene</cp:lastModifiedBy>
  <cp:revision>1</cp:revision>
  <cp:lastPrinted>2022-09-27T11:07:19Z</cp:lastPrinted>
  <dcterms:created xsi:type="dcterms:W3CDTF">2022-07-18T11:03:15Z</dcterms:created>
  <dcterms:modified xsi:type="dcterms:W3CDTF">2023-11-11T18:10:33Z</dcterms:modified>
</cp:coreProperties>
</file>