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E576EF-8999-44F6-A694-F1001C9FDB18}" v="1" dt="2023-02-23T12:57:40.0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oua Izeboudjene" userId="779f36cc-4099-4c1c-bf6a-b11816f798c5" providerId="ADAL" clId="{77E576EF-8999-44F6-A694-F1001C9FDB18}"/>
    <pc:docChg chg="custSel modSld">
      <pc:chgData name="Seloua Izeboudjene" userId="779f36cc-4099-4c1c-bf6a-b11816f798c5" providerId="ADAL" clId="{77E576EF-8999-44F6-A694-F1001C9FDB18}" dt="2023-02-23T12:59:46.192" v="44" actId="1076"/>
      <pc:docMkLst>
        <pc:docMk/>
      </pc:docMkLst>
      <pc:sldChg chg="addSp modSp mod">
        <pc:chgData name="Seloua Izeboudjene" userId="779f36cc-4099-4c1c-bf6a-b11816f798c5" providerId="ADAL" clId="{77E576EF-8999-44F6-A694-F1001C9FDB18}" dt="2023-02-23T12:58:34.650" v="28" actId="20577"/>
        <pc:sldMkLst>
          <pc:docMk/>
          <pc:sldMk cId="1757372692" sldId="257"/>
        </pc:sldMkLst>
        <pc:spChg chg="add mod">
          <ac:chgData name="Seloua Izeboudjene" userId="779f36cc-4099-4c1c-bf6a-b11816f798c5" providerId="ADAL" clId="{77E576EF-8999-44F6-A694-F1001C9FDB18}" dt="2023-02-23T12:58:34.650" v="28" actId="20577"/>
          <ac:spMkLst>
            <pc:docMk/>
            <pc:sldMk cId="1757372692" sldId="257"/>
            <ac:spMk id="3" creationId="{FFFD3E7B-C13F-8EE3-0898-3E444F92AE93}"/>
          </ac:spMkLst>
        </pc:spChg>
        <pc:spChg chg="mod">
          <ac:chgData name="Seloua Izeboudjene" userId="779f36cc-4099-4c1c-bf6a-b11816f798c5" providerId="ADAL" clId="{77E576EF-8999-44F6-A694-F1001C9FDB18}" dt="2023-02-23T12:57:21.892" v="1" actId="14100"/>
          <ac:spMkLst>
            <pc:docMk/>
            <pc:sldMk cId="1757372692" sldId="257"/>
            <ac:spMk id="5" creationId="{00000000-0000-0000-0000-000000000000}"/>
          </ac:spMkLst>
        </pc:spChg>
        <pc:spChg chg="mod">
          <ac:chgData name="Seloua Izeboudjene" userId="779f36cc-4099-4c1c-bf6a-b11816f798c5" providerId="ADAL" clId="{77E576EF-8999-44F6-A694-F1001C9FDB18}" dt="2023-02-23T12:58:28.404" v="27" actId="1076"/>
          <ac:spMkLst>
            <pc:docMk/>
            <pc:sldMk cId="1757372692" sldId="257"/>
            <ac:spMk id="27" creationId="{FF6F4923-9A7A-4BF4-B986-1CDAEEAC0D2D}"/>
          </ac:spMkLst>
        </pc:spChg>
      </pc:sldChg>
      <pc:sldChg chg="modSp mod">
        <pc:chgData name="Seloua Izeboudjene" userId="779f36cc-4099-4c1c-bf6a-b11816f798c5" providerId="ADAL" clId="{77E576EF-8999-44F6-A694-F1001C9FDB18}" dt="2023-02-23T12:58:52.570" v="30" actId="14100"/>
        <pc:sldMkLst>
          <pc:docMk/>
          <pc:sldMk cId="1026187738" sldId="267"/>
        </pc:sldMkLst>
        <pc:spChg chg="mod">
          <ac:chgData name="Seloua Izeboudjene" userId="779f36cc-4099-4c1c-bf6a-b11816f798c5" providerId="ADAL" clId="{77E576EF-8999-44F6-A694-F1001C9FDB18}" dt="2023-02-23T12:58:52.570" v="30" actId="14100"/>
          <ac:spMkLst>
            <pc:docMk/>
            <pc:sldMk cId="1026187738" sldId="267"/>
            <ac:spMk id="17" creationId="{C74F19C2-192B-46E7-8B0A-4CA14772DB98}"/>
          </ac:spMkLst>
        </pc:spChg>
      </pc:sldChg>
      <pc:sldChg chg="modSp mod">
        <pc:chgData name="Seloua Izeboudjene" userId="779f36cc-4099-4c1c-bf6a-b11816f798c5" providerId="ADAL" clId="{77E576EF-8999-44F6-A694-F1001C9FDB18}" dt="2023-02-23T12:59:01.850" v="32" actId="14100"/>
        <pc:sldMkLst>
          <pc:docMk/>
          <pc:sldMk cId="1181669500" sldId="268"/>
        </pc:sldMkLst>
        <pc:spChg chg="mod">
          <ac:chgData name="Seloua Izeboudjene" userId="779f36cc-4099-4c1c-bf6a-b11816f798c5" providerId="ADAL" clId="{77E576EF-8999-44F6-A694-F1001C9FDB18}" dt="2023-02-23T12:59:01.850" v="32" actId="14100"/>
          <ac:spMkLst>
            <pc:docMk/>
            <pc:sldMk cId="1181669500" sldId="268"/>
            <ac:spMk id="13" creationId="{43F35EA8-1428-4D2B-B8A7-43DBAF1F5A99}"/>
          </ac:spMkLst>
        </pc:spChg>
      </pc:sldChg>
      <pc:sldChg chg="modSp mod">
        <pc:chgData name="Seloua Izeboudjene" userId="779f36cc-4099-4c1c-bf6a-b11816f798c5" providerId="ADAL" clId="{77E576EF-8999-44F6-A694-F1001C9FDB18}" dt="2023-02-23T12:59:12.380" v="35" actId="1076"/>
        <pc:sldMkLst>
          <pc:docMk/>
          <pc:sldMk cId="3153541788" sldId="269"/>
        </pc:sldMkLst>
        <pc:spChg chg="mod">
          <ac:chgData name="Seloua Izeboudjene" userId="779f36cc-4099-4c1c-bf6a-b11816f798c5" providerId="ADAL" clId="{77E576EF-8999-44F6-A694-F1001C9FDB18}" dt="2023-02-23T12:59:12.380" v="35" actId="1076"/>
          <ac:spMkLst>
            <pc:docMk/>
            <pc:sldMk cId="3153541788" sldId="269"/>
            <ac:spMk id="12" creationId="{77AA8351-5348-411D-AE02-184F768895C0}"/>
          </ac:spMkLst>
        </pc:spChg>
      </pc:sldChg>
      <pc:sldChg chg="modSp mod">
        <pc:chgData name="Seloua Izeboudjene" userId="779f36cc-4099-4c1c-bf6a-b11816f798c5" providerId="ADAL" clId="{77E576EF-8999-44F6-A694-F1001C9FDB18}" dt="2023-02-23T12:59:20.455" v="37" actId="14100"/>
        <pc:sldMkLst>
          <pc:docMk/>
          <pc:sldMk cId="2714862469" sldId="270"/>
        </pc:sldMkLst>
        <pc:spChg chg="mod">
          <ac:chgData name="Seloua Izeboudjene" userId="779f36cc-4099-4c1c-bf6a-b11816f798c5" providerId="ADAL" clId="{77E576EF-8999-44F6-A694-F1001C9FDB18}" dt="2023-02-23T12:59:20.455" v="37" actId="14100"/>
          <ac:spMkLst>
            <pc:docMk/>
            <pc:sldMk cId="2714862469" sldId="270"/>
            <ac:spMk id="12" creationId="{7D710BB4-4650-40F5-B032-1382DFD3A3DE}"/>
          </ac:spMkLst>
        </pc:spChg>
      </pc:sldChg>
      <pc:sldChg chg="modSp mod">
        <pc:chgData name="Seloua Izeboudjene" userId="779f36cc-4099-4c1c-bf6a-b11816f798c5" providerId="ADAL" clId="{77E576EF-8999-44F6-A694-F1001C9FDB18}" dt="2023-02-23T12:59:33.746" v="41" actId="1076"/>
        <pc:sldMkLst>
          <pc:docMk/>
          <pc:sldMk cId="1389450864" sldId="271"/>
        </pc:sldMkLst>
        <pc:spChg chg="mod">
          <ac:chgData name="Seloua Izeboudjene" userId="779f36cc-4099-4c1c-bf6a-b11816f798c5" providerId="ADAL" clId="{77E576EF-8999-44F6-A694-F1001C9FDB18}" dt="2023-02-23T12:59:33.746" v="41" actId="1076"/>
          <ac:spMkLst>
            <pc:docMk/>
            <pc:sldMk cId="1389450864" sldId="271"/>
            <ac:spMk id="10" creationId="{46E6F927-3095-42C5-A59A-764CA4FE16CF}"/>
          </ac:spMkLst>
        </pc:spChg>
        <pc:picChg chg="mod">
          <ac:chgData name="Seloua Izeboudjene" userId="779f36cc-4099-4c1c-bf6a-b11816f798c5" providerId="ADAL" clId="{77E576EF-8999-44F6-A694-F1001C9FDB18}" dt="2023-02-23T12:59:31.422" v="40" actId="1076"/>
          <ac:picMkLst>
            <pc:docMk/>
            <pc:sldMk cId="1389450864" sldId="271"/>
            <ac:picMk id="24" creationId="{98E29EA4-15B5-46C7-AE48-B7E7C8C54719}"/>
          </ac:picMkLst>
        </pc:picChg>
      </pc:sldChg>
      <pc:sldChg chg="modSp mod">
        <pc:chgData name="Seloua Izeboudjene" userId="779f36cc-4099-4c1c-bf6a-b11816f798c5" providerId="ADAL" clId="{77E576EF-8999-44F6-A694-F1001C9FDB18}" dt="2023-02-23T12:59:46.192" v="44" actId="1076"/>
        <pc:sldMkLst>
          <pc:docMk/>
          <pc:sldMk cId="968383445" sldId="272"/>
        </pc:sldMkLst>
        <pc:spChg chg="mod">
          <ac:chgData name="Seloua Izeboudjene" userId="779f36cc-4099-4c1c-bf6a-b11816f798c5" providerId="ADAL" clId="{77E576EF-8999-44F6-A694-F1001C9FDB18}" dt="2023-02-23T12:59:46.192" v="44" actId="1076"/>
          <ac:spMkLst>
            <pc:docMk/>
            <pc:sldMk cId="968383445" sldId="272"/>
            <ac:spMk id="9" creationId="{CBBB2C4C-C3B6-41E7-A7D7-93E6A28F26A6}"/>
          </ac:spMkLst>
        </pc:spChg>
      </pc:sldChg>
    </pc:docChg>
  </pc:docChgLst>
  <pc:docChgLst>
    <pc:chgData name="Seloua Izeboudjene" userId="779f36cc-4099-4c1c-bf6a-b11816f798c5" providerId="ADAL" clId="{C69728B4-C552-43E0-9F5C-781716CED117}"/>
    <pc:docChg chg="undo custSel addSld delSld modSld">
      <pc:chgData name="Seloua Izeboudjene" userId="779f36cc-4099-4c1c-bf6a-b11816f798c5" providerId="ADAL" clId="{C69728B4-C552-43E0-9F5C-781716CED117}" dt="2022-01-20T22:55:37.678" v="1240" actId="478"/>
      <pc:docMkLst>
        <pc:docMk/>
      </pc:docMkLst>
      <pc:sldChg chg="addSp delSp modSp mod">
        <pc:chgData name="Seloua Izeboudjene" userId="779f36cc-4099-4c1c-bf6a-b11816f798c5" providerId="ADAL" clId="{C69728B4-C552-43E0-9F5C-781716CED117}" dt="2022-01-16T19:52:55.659" v="922" actId="1076"/>
        <pc:sldMkLst>
          <pc:docMk/>
          <pc:sldMk cId="2371461067" sldId="256"/>
        </pc:sldMkLst>
        <pc:picChg chg="del">
          <ac:chgData name="Seloua Izeboudjene" userId="779f36cc-4099-4c1c-bf6a-b11816f798c5" providerId="ADAL" clId="{C69728B4-C552-43E0-9F5C-781716CED117}" dt="2022-01-16T19:29:37.742" v="861" actId="478"/>
          <ac:picMkLst>
            <pc:docMk/>
            <pc:sldMk cId="2371461067" sldId="256"/>
            <ac:picMk id="4" creationId="{00000000-0000-0000-0000-000000000000}"/>
          </ac:picMkLst>
        </pc:picChg>
        <pc:picChg chg="del">
          <ac:chgData name="Seloua Izeboudjene" userId="779f36cc-4099-4c1c-bf6a-b11816f798c5" providerId="ADAL" clId="{C69728B4-C552-43E0-9F5C-781716CED117}" dt="2022-01-16T19:48:44.011" v="874" actId="478"/>
          <ac:picMkLst>
            <pc:docMk/>
            <pc:sldMk cId="2371461067" sldId="256"/>
            <ac:picMk id="5" creationId="{00000000-0000-0000-0000-000000000000}"/>
          </ac:picMkLst>
        </pc:picChg>
        <pc:picChg chg="del">
          <ac:chgData name="Seloua Izeboudjene" userId="779f36cc-4099-4c1c-bf6a-b11816f798c5" providerId="ADAL" clId="{C69728B4-C552-43E0-9F5C-781716CED117}" dt="2022-01-16T19:29:48.969" v="867" actId="478"/>
          <ac:picMkLst>
            <pc:docMk/>
            <pc:sldMk cId="2371461067" sldId="256"/>
            <ac:picMk id="6" creationId="{00000000-0000-0000-0000-000000000000}"/>
          </ac:picMkLst>
        </pc:picChg>
        <pc:picChg chg="del">
          <ac:chgData name="Seloua Izeboudjene" userId="779f36cc-4099-4c1c-bf6a-b11816f798c5" providerId="ADAL" clId="{C69728B4-C552-43E0-9F5C-781716CED117}" dt="2022-01-16T19:48:41.695" v="873" actId="478"/>
          <ac:picMkLst>
            <pc:docMk/>
            <pc:sldMk cId="2371461067" sldId="256"/>
            <ac:picMk id="7" creationId="{00000000-0000-0000-0000-000000000000}"/>
          </ac:picMkLst>
        </pc:picChg>
        <pc:picChg chg="del">
          <ac:chgData name="Seloua Izeboudjene" userId="779f36cc-4099-4c1c-bf6a-b11816f798c5" providerId="ADAL" clId="{C69728B4-C552-43E0-9F5C-781716CED117}" dt="2022-01-16T19:30:01.966" v="871" actId="478"/>
          <ac:picMkLst>
            <pc:docMk/>
            <pc:sldMk cId="2371461067" sldId="256"/>
            <ac:picMk id="8" creationId="{00000000-0000-0000-0000-000000000000}"/>
          </ac:picMkLst>
        </pc:picChg>
        <pc:picChg chg="del">
          <ac:chgData name="Seloua Izeboudjene" userId="779f36cc-4099-4c1c-bf6a-b11816f798c5" providerId="ADAL" clId="{C69728B4-C552-43E0-9F5C-781716CED117}" dt="2022-01-16T19:48:39.112" v="872" actId="478"/>
          <ac:picMkLst>
            <pc:docMk/>
            <pc:sldMk cId="2371461067" sldId="256"/>
            <ac:picMk id="9" creationId="{00000000-0000-0000-0000-000000000000}"/>
          </ac:picMkLst>
        </pc:picChg>
        <pc:picChg chg="add mod">
          <ac:chgData name="Seloua Izeboudjene" userId="779f36cc-4099-4c1c-bf6a-b11816f798c5" providerId="ADAL" clId="{C69728B4-C552-43E0-9F5C-781716CED117}" dt="2022-01-16T19:52:33.061" v="915" actId="1076"/>
          <ac:picMkLst>
            <pc:docMk/>
            <pc:sldMk cId="2371461067" sldId="256"/>
            <ac:picMk id="10" creationId="{F5DCC174-A791-473B-8436-5E78BF387DFD}"/>
          </ac:picMkLst>
        </pc:picChg>
        <pc:picChg chg="add mod">
          <ac:chgData name="Seloua Izeboudjene" userId="779f36cc-4099-4c1c-bf6a-b11816f798c5" providerId="ADAL" clId="{C69728B4-C552-43E0-9F5C-781716CED117}" dt="2022-01-16T19:52:50.881" v="921" actId="1076"/>
          <ac:picMkLst>
            <pc:docMk/>
            <pc:sldMk cId="2371461067" sldId="256"/>
            <ac:picMk id="11" creationId="{007BCD4C-63F2-4BBB-96AF-BD0A81682E2C}"/>
          </ac:picMkLst>
        </pc:picChg>
        <pc:picChg chg="add mod">
          <ac:chgData name="Seloua Izeboudjene" userId="779f36cc-4099-4c1c-bf6a-b11816f798c5" providerId="ADAL" clId="{C69728B4-C552-43E0-9F5C-781716CED117}" dt="2022-01-16T19:52:29.976" v="913" actId="1076"/>
          <ac:picMkLst>
            <pc:docMk/>
            <pc:sldMk cId="2371461067" sldId="256"/>
            <ac:picMk id="12" creationId="{ED5AC8BF-0B32-4D18-81AF-9F645C154C79}"/>
          </ac:picMkLst>
        </pc:picChg>
        <pc:picChg chg="add mod">
          <ac:chgData name="Seloua Izeboudjene" userId="779f36cc-4099-4c1c-bf6a-b11816f798c5" providerId="ADAL" clId="{C69728B4-C552-43E0-9F5C-781716CED117}" dt="2022-01-16T19:52:48.382" v="920" actId="1076"/>
          <ac:picMkLst>
            <pc:docMk/>
            <pc:sldMk cId="2371461067" sldId="256"/>
            <ac:picMk id="13" creationId="{AFBEA340-5722-40E4-BD7C-A1D532522CB5}"/>
          </ac:picMkLst>
        </pc:picChg>
        <pc:picChg chg="add mod">
          <ac:chgData name="Seloua Izeboudjene" userId="779f36cc-4099-4c1c-bf6a-b11816f798c5" providerId="ADAL" clId="{C69728B4-C552-43E0-9F5C-781716CED117}" dt="2022-01-16T19:52:31.477" v="914" actId="1076"/>
          <ac:picMkLst>
            <pc:docMk/>
            <pc:sldMk cId="2371461067" sldId="256"/>
            <ac:picMk id="14" creationId="{BABA2B36-BDAD-485F-A487-AC3172B60B03}"/>
          </ac:picMkLst>
        </pc:picChg>
        <pc:picChg chg="add mod">
          <ac:chgData name="Seloua Izeboudjene" userId="779f36cc-4099-4c1c-bf6a-b11816f798c5" providerId="ADAL" clId="{C69728B4-C552-43E0-9F5C-781716CED117}" dt="2022-01-16T19:52:25.905" v="911" actId="1076"/>
          <ac:picMkLst>
            <pc:docMk/>
            <pc:sldMk cId="2371461067" sldId="256"/>
            <ac:picMk id="15" creationId="{0F8C93D4-396F-4F3A-8F19-F20250791BFB}"/>
          </ac:picMkLst>
        </pc:picChg>
        <pc:picChg chg="add mod">
          <ac:chgData name="Seloua Izeboudjene" userId="779f36cc-4099-4c1c-bf6a-b11816f798c5" providerId="ADAL" clId="{C69728B4-C552-43E0-9F5C-781716CED117}" dt="2022-01-16T19:52:37.611" v="917" actId="1076"/>
          <ac:picMkLst>
            <pc:docMk/>
            <pc:sldMk cId="2371461067" sldId="256"/>
            <ac:picMk id="16" creationId="{46740294-4CE7-4D5E-B7DE-418EF7D4784E}"/>
          </ac:picMkLst>
        </pc:picChg>
        <pc:picChg chg="add mod">
          <ac:chgData name="Seloua Izeboudjene" userId="779f36cc-4099-4c1c-bf6a-b11816f798c5" providerId="ADAL" clId="{C69728B4-C552-43E0-9F5C-781716CED117}" dt="2022-01-16T19:52:55.659" v="922" actId="1076"/>
          <ac:picMkLst>
            <pc:docMk/>
            <pc:sldMk cId="2371461067" sldId="256"/>
            <ac:picMk id="17" creationId="{C1EBF8BF-6097-4635-ABF6-8550E6A6602E}"/>
          </ac:picMkLst>
        </pc:picChg>
      </pc:sldChg>
      <pc:sldChg chg="addSp delSp modSp mod setBg">
        <pc:chgData name="Seloua Izeboudjene" userId="779f36cc-4099-4c1c-bf6a-b11816f798c5" providerId="ADAL" clId="{C69728B4-C552-43E0-9F5C-781716CED117}" dt="2022-01-16T19:27:34.967" v="831" actId="27636"/>
        <pc:sldMkLst>
          <pc:docMk/>
          <pc:sldMk cId="1757372692" sldId="257"/>
        </pc:sldMkLst>
        <pc:spChg chg="mod">
          <ac:chgData name="Seloua Izeboudjene" userId="779f36cc-4099-4c1c-bf6a-b11816f798c5" providerId="ADAL" clId="{C69728B4-C552-43E0-9F5C-781716CED117}" dt="2022-01-16T19:17:51.960" v="728" actId="20577"/>
          <ac:spMkLst>
            <pc:docMk/>
            <pc:sldMk cId="1757372692" sldId="257"/>
            <ac:spMk id="2" creationId="{00000000-0000-0000-0000-000000000000}"/>
          </ac:spMkLst>
        </pc:spChg>
        <pc:spChg chg="mod">
          <ac:chgData name="Seloua Izeboudjene" userId="779f36cc-4099-4c1c-bf6a-b11816f798c5" providerId="ADAL" clId="{C69728B4-C552-43E0-9F5C-781716CED117}" dt="2022-01-16T19:27:34.967" v="831" actId="27636"/>
          <ac:spMkLst>
            <pc:docMk/>
            <pc:sldMk cId="1757372692" sldId="257"/>
            <ac:spMk id="5" creationId="{00000000-0000-0000-0000-000000000000}"/>
          </ac:spMkLst>
        </pc:spChg>
        <pc:spChg chg="add del mod">
          <ac:chgData name="Seloua Izeboudjene" userId="779f36cc-4099-4c1c-bf6a-b11816f798c5" providerId="ADAL" clId="{C69728B4-C552-43E0-9F5C-781716CED117}" dt="2022-01-16T19:06:38.970" v="195" actId="931"/>
          <ac:spMkLst>
            <pc:docMk/>
            <pc:sldMk cId="1757372692" sldId="257"/>
            <ac:spMk id="6" creationId="{A950A0C9-7A0E-4A89-87E7-320D070859F3}"/>
          </ac:spMkLst>
        </pc:spChg>
        <pc:spChg chg="add">
          <ac:chgData name="Seloua Izeboudjene" userId="779f36cc-4099-4c1c-bf6a-b11816f798c5" providerId="ADAL" clId="{C69728B4-C552-43E0-9F5C-781716CED117}" dt="2022-01-16T19:13:47.212" v="549" actId="26606"/>
          <ac:spMkLst>
            <pc:docMk/>
            <pc:sldMk cId="1757372692" sldId="257"/>
            <ac:spMk id="17" creationId="{80DF40B2-80F7-4E71-B46C-284163F3654A}"/>
          </ac:spMkLst>
        </pc:spChg>
        <pc:spChg chg="add del mod">
          <ac:chgData name="Seloua Izeboudjene" userId="779f36cc-4099-4c1c-bf6a-b11816f798c5" providerId="ADAL" clId="{C69728B4-C552-43E0-9F5C-781716CED117}" dt="2022-01-16T19:07:19.418" v="226" actId="478"/>
          <ac:spMkLst>
            <pc:docMk/>
            <pc:sldMk cId="1757372692" sldId="257"/>
            <ac:spMk id="26" creationId="{C027646E-F759-421C-96DC-8CC26E5146BF}"/>
          </ac:spMkLst>
        </pc:spChg>
        <pc:spChg chg="add mod">
          <ac:chgData name="Seloua Izeboudjene" userId="779f36cc-4099-4c1c-bf6a-b11816f798c5" providerId="ADAL" clId="{C69728B4-C552-43E0-9F5C-781716CED117}" dt="2022-01-16T19:18:30.390" v="732" actId="1582"/>
          <ac:spMkLst>
            <pc:docMk/>
            <pc:sldMk cId="1757372692" sldId="257"/>
            <ac:spMk id="27" creationId="{FF6F4923-9A7A-4BF4-B986-1CDAEEAC0D2D}"/>
          </ac:spMkLst>
        </pc:spChg>
        <pc:picChg chg="del mod">
          <ac:chgData name="Seloua Izeboudjene" userId="779f36cc-4099-4c1c-bf6a-b11816f798c5" providerId="ADAL" clId="{C69728B4-C552-43E0-9F5C-781716CED117}" dt="2022-01-16T19:04:33.803" v="194" actId="478"/>
          <ac:picMkLst>
            <pc:docMk/>
            <pc:sldMk cId="1757372692" sldId="257"/>
            <ac:picMk id="4" creationId="{00000000-0000-0000-0000-000000000000}"/>
          </ac:picMkLst>
        </pc:picChg>
        <pc:picChg chg="add del mod">
          <ac:chgData name="Seloua Izeboudjene" userId="779f36cc-4099-4c1c-bf6a-b11816f798c5" providerId="ADAL" clId="{C69728B4-C552-43E0-9F5C-781716CED117}" dt="2022-01-16T19:07:05.945" v="223" actId="478"/>
          <ac:picMkLst>
            <pc:docMk/>
            <pc:sldMk cId="1757372692" sldId="257"/>
            <ac:picMk id="8" creationId="{72D854C0-8B3C-405E-8171-96748553D91A}"/>
          </ac:picMkLst>
        </pc:picChg>
        <pc:picChg chg="add del mod">
          <ac:chgData name="Seloua Izeboudjene" userId="779f36cc-4099-4c1c-bf6a-b11816f798c5" providerId="ADAL" clId="{C69728B4-C552-43E0-9F5C-781716CED117}" dt="2022-01-16T19:07:02.649" v="222" actId="478"/>
          <ac:picMkLst>
            <pc:docMk/>
            <pc:sldMk cId="1757372692" sldId="257"/>
            <ac:picMk id="10" creationId="{74BF9275-150F-416D-AC4F-60C2D5EE1063}"/>
          </ac:picMkLst>
        </pc:picChg>
        <pc:picChg chg="add mod">
          <ac:chgData name="Seloua Izeboudjene" userId="779f36cc-4099-4c1c-bf6a-b11816f798c5" providerId="ADAL" clId="{C69728B4-C552-43E0-9F5C-781716CED117}" dt="2022-01-16T19:13:47.212" v="549" actId="26606"/>
          <ac:picMkLst>
            <pc:docMk/>
            <pc:sldMk cId="1757372692" sldId="257"/>
            <ac:picMk id="12" creationId="{A7E80906-E61E-4980-BB7A-8B187C1E868B}"/>
          </ac:picMkLst>
        </pc:picChg>
        <pc:picChg chg="add del mod">
          <ac:chgData name="Seloua Izeboudjene" userId="779f36cc-4099-4c1c-bf6a-b11816f798c5" providerId="ADAL" clId="{C69728B4-C552-43E0-9F5C-781716CED117}" dt="2022-01-16T19:13:31.205" v="544" actId="478"/>
          <ac:picMkLst>
            <pc:docMk/>
            <pc:sldMk cId="1757372692" sldId="257"/>
            <ac:picMk id="14" creationId="{CDCC4986-15A0-4E3B-924C-44B432FC7CE9}"/>
          </ac:picMkLst>
        </pc:picChg>
        <pc:picChg chg="add del mod">
          <ac:chgData name="Seloua Izeboudjene" userId="779f36cc-4099-4c1c-bf6a-b11816f798c5" providerId="ADAL" clId="{C69728B4-C552-43E0-9F5C-781716CED117}" dt="2022-01-16T19:13:33.899" v="545" actId="478"/>
          <ac:picMkLst>
            <pc:docMk/>
            <pc:sldMk cId="1757372692" sldId="257"/>
            <ac:picMk id="16" creationId="{5730CD8A-0C13-4CD1-AF42-E4C8A85D21C6}"/>
          </ac:picMkLst>
        </pc:picChg>
        <pc:picChg chg="add del mod">
          <ac:chgData name="Seloua Izeboudjene" userId="779f36cc-4099-4c1c-bf6a-b11816f798c5" providerId="ADAL" clId="{C69728B4-C552-43E0-9F5C-781716CED117}" dt="2022-01-16T19:13:29.254" v="543" actId="478"/>
          <ac:picMkLst>
            <pc:docMk/>
            <pc:sldMk cId="1757372692" sldId="257"/>
            <ac:picMk id="18" creationId="{F0FF2BD6-9D00-4E16-97F3-052960DAD674}"/>
          </ac:picMkLst>
        </pc:picChg>
        <pc:picChg chg="add del mod">
          <ac:chgData name="Seloua Izeboudjene" userId="779f36cc-4099-4c1c-bf6a-b11816f798c5" providerId="ADAL" clId="{C69728B4-C552-43E0-9F5C-781716CED117}" dt="2022-01-16T19:13:36.128" v="546" actId="478"/>
          <ac:picMkLst>
            <pc:docMk/>
            <pc:sldMk cId="1757372692" sldId="257"/>
            <ac:picMk id="20" creationId="{59B082B7-4745-4611-B8B8-74FAFAB16EB3}"/>
          </ac:picMkLst>
        </pc:picChg>
        <pc:picChg chg="add del mod">
          <ac:chgData name="Seloua Izeboudjene" userId="779f36cc-4099-4c1c-bf6a-b11816f798c5" providerId="ADAL" clId="{C69728B4-C552-43E0-9F5C-781716CED117}" dt="2022-01-16T19:13:39.986" v="548" actId="478"/>
          <ac:picMkLst>
            <pc:docMk/>
            <pc:sldMk cId="1757372692" sldId="257"/>
            <ac:picMk id="22" creationId="{76D48B95-8400-4F84-AAC6-2D5A1FE89FED}"/>
          </ac:picMkLst>
        </pc:picChg>
        <pc:picChg chg="add del mod">
          <ac:chgData name="Seloua Izeboudjene" userId="779f36cc-4099-4c1c-bf6a-b11816f798c5" providerId="ADAL" clId="{C69728B4-C552-43E0-9F5C-781716CED117}" dt="2022-01-16T19:13:38.071" v="547" actId="478"/>
          <ac:picMkLst>
            <pc:docMk/>
            <pc:sldMk cId="1757372692" sldId="257"/>
            <ac:picMk id="24" creationId="{98E29EA4-15B5-46C7-AE48-B7E7C8C54719}"/>
          </ac:picMkLst>
        </pc:picChg>
      </pc:sldChg>
      <pc:sldChg chg="del">
        <pc:chgData name="Seloua Izeboudjene" userId="779f36cc-4099-4c1c-bf6a-b11816f798c5" providerId="ADAL" clId="{C69728B4-C552-43E0-9F5C-781716CED117}" dt="2022-01-16T19:10:02.103" v="522" actId="47"/>
        <pc:sldMkLst>
          <pc:docMk/>
          <pc:sldMk cId="659478381" sldId="258"/>
        </pc:sldMkLst>
      </pc:sldChg>
      <pc:sldChg chg="del">
        <pc:chgData name="Seloua Izeboudjene" userId="779f36cc-4099-4c1c-bf6a-b11816f798c5" providerId="ADAL" clId="{C69728B4-C552-43E0-9F5C-781716CED117}" dt="2022-01-16T19:10:04.422" v="523" actId="47"/>
        <pc:sldMkLst>
          <pc:docMk/>
          <pc:sldMk cId="2878926420" sldId="259"/>
        </pc:sldMkLst>
      </pc:sldChg>
      <pc:sldChg chg="del">
        <pc:chgData name="Seloua Izeboudjene" userId="779f36cc-4099-4c1c-bf6a-b11816f798c5" providerId="ADAL" clId="{C69728B4-C552-43E0-9F5C-781716CED117}" dt="2022-01-16T19:10:06.611" v="524" actId="47"/>
        <pc:sldMkLst>
          <pc:docMk/>
          <pc:sldMk cId="4262861291" sldId="260"/>
        </pc:sldMkLst>
      </pc:sldChg>
      <pc:sldChg chg="del">
        <pc:chgData name="Seloua Izeboudjene" userId="779f36cc-4099-4c1c-bf6a-b11816f798c5" providerId="ADAL" clId="{C69728B4-C552-43E0-9F5C-781716CED117}" dt="2022-01-16T19:10:08.269" v="525" actId="47"/>
        <pc:sldMkLst>
          <pc:docMk/>
          <pc:sldMk cId="2053065775" sldId="261"/>
        </pc:sldMkLst>
      </pc:sldChg>
      <pc:sldChg chg="del">
        <pc:chgData name="Seloua Izeboudjene" userId="779f36cc-4099-4c1c-bf6a-b11816f798c5" providerId="ADAL" clId="{C69728B4-C552-43E0-9F5C-781716CED117}" dt="2022-01-16T19:10:10.200" v="526" actId="47"/>
        <pc:sldMkLst>
          <pc:docMk/>
          <pc:sldMk cId="3090398212" sldId="262"/>
        </pc:sldMkLst>
      </pc:sldChg>
      <pc:sldChg chg="del">
        <pc:chgData name="Seloua Izeboudjene" userId="779f36cc-4099-4c1c-bf6a-b11816f798c5" providerId="ADAL" clId="{C69728B4-C552-43E0-9F5C-781716CED117}" dt="2022-01-16T19:10:11.992" v="527" actId="47"/>
        <pc:sldMkLst>
          <pc:docMk/>
          <pc:sldMk cId="3950739099" sldId="263"/>
        </pc:sldMkLst>
      </pc:sldChg>
      <pc:sldChg chg="addSp delSp modSp mod">
        <pc:chgData name="Seloua Izeboudjene" userId="779f36cc-4099-4c1c-bf6a-b11816f798c5" providerId="ADAL" clId="{C69728B4-C552-43E0-9F5C-781716CED117}" dt="2022-01-20T22:55:37.678" v="1240" actId="478"/>
        <pc:sldMkLst>
          <pc:docMk/>
          <pc:sldMk cId="2183652727" sldId="264"/>
        </pc:sldMkLst>
        <pc:picChg chg="add del mod">
          <ac:chgData name="Seloua Izeboudjene" userId="779f36cc-4099-4c1c-bf6a-b11816f798c5" providerId="ADAL" clId="{C69728B4-C552-43E0-9F5C-781716CED117}" dt="2022-01-20T22:55:37.678" v="1240" actId="478"/>
          <ac:picMkLst>
            <pc:docMk/>
            <pc:sldMk cId="2183652727" sldId="264"/>
            <ac:picMk id="7" creationId="{8AB6587C-BB0F-4BE7-80D6-63EC4159C33D}"/>
          </ac:picMkLst>
        </pc:picChg>
      </pc:sldChg>
      <pc:sldChg chg="del">
        <pc:chgData name="Seloua Izeboudjene" userId="779f36cc-4099-4c1c-bf6a-b11816f798c5" providerId="ADAL" clId="{C69728B4-C552-43E0-9F5C-781716CED117}" dt="2022-01-16T19:10:14.137" v="528" actId="47"/>
        <pc:sldMkLst>
          <pc:docMk/>
          <pc:sldMk cId="1462044969" sldId="265"/>
        </pc:sldMkLst>
      </pc:sldChg>
      <pc:sldChg chg="addSp delSp modSp new mod">
        <pc:chgData name="Seloua Izeboudjene" userId="779f36cc-4099-4c1c-bf6a-b11816f798c5" providerId="ADAL" clId="{C69728B4-C552-43E0-9F5C-781716CED117}" dt="2022-01-16T20:07:43.171" v="1238" actId="1076"/>
        <pc:sldMkLst>
          <pc:docMk/>
          <pc:sldMk cId="1794546475" sldId="266"/>
        </pc:sldMkLst>
        <pc:spChg chg="mod">
          <ac:chgData name="Seloua Izeboudjene" userId="779f36cc-4099-4c1c-bf6a-b11816f798c5" providerId="ADAL" clId="{C69728B4-C552-43E0-9F5C-781716CED117}" dt="2022-01-16T20:02:26.442" v="1094" actId="255"/>
          <ac:spMkLst>
            <pc:docMk/>
            <pc:sldMk cId="1794546475" sldId="266"/>
            <ac:spMk id="2" creationId="{74B61A23-E01F-4B27-916B-CF3BA2703E0D}"/>
          </ac:spMkLst>
        </pc:spChg>
        <pc:spChg chg="del">
          <ac:chgData name="Seloua Izeboudjene" userId="779f36cc-4099-4c1c-bf6a-b11816f798c5" providerId="ADAL" clId="{C69728B4-C552-43E0-9F5C-781716CED117}" dt="2022-01-16T19:02:14.888" v="145" actId="3680"/>
          <ac:spMkLst>
            <pc:docMk/>
            <pc:sldMk cId="1794546475" sldId="266"/>
            <ac:spMk id="3" creationId="{56861B9B-62BD-4F56-9EFC-D97EFB4BB383}"/>
          </ac:spMkLst>
        </pc:spChg>
        <pc:spChg chg="add mod">
          <ac:chgData name="Seloua Izeboudjene" userId="779f36cc-4099-4c1c-bf6a-b11816f798c5" providerId="ADAL" clId="{C69728B4-C552-43E0-9F5C-781716CED117}" dt="2022-01-16T20:06:25.191" v="1213" actId="1076"/>
          <ac:spMkLst>
            <pc:docMk/>
            <pc:sldMk cId="1794546475" sldId="266"/>
            <ac:spMk id="7" creationId="{86A31B20-B4DC-4E5A-87FE-1160BCE2785A}"/>
          </ac:spMkLst>
        </pc:spChg>
        <pc:spChg chg="add mod">
          <ac:chgData name="Seloua Izeboudjene" userId="779f36cc-4099-4c1c-bf6a-b11816f798c5" providerId="ADAL" clId="{C69728B4-C552-43E0-9F5C-781716CED117}" dt="2022-01-16T20:06:54.952" v="1226" actId="1076"/>
          <ac:spMkLst>
            <pc:docMk/>
            <pc:sldMk cId="1794546475" sldId="266"/>
            <ac:spMk id="8" creationId="{9329BE42-FE67-4245-B05E-C55EE339BEFC}"/>
          </ac:spMkLst>
        </pc:spChg>
        <pc:spChg chg="add mod">
          <ac:chgData name="Seloua Izeboudjene" userId="779f36cc-4099-4c1c-bf6a-b11816f798c5" providerId="ADAL" clId="{C69728B4-C552-43E0-9F5C-781716CED117}" dt="2022-01-16T20:06:52.026" v="1225" actId="1076"/>
          <ac:spMkLst>
            <pc:docMk/>
            <pc:sldMk cId="1794546475" sldId="266"/>
            <ac:spMk id="9" creationId="{386D6C13-8807-4B98-9932-F43DDE9205DC}"/>
          </ac:spMkLst>
        </pc:spChg>
        <pc:spChg chg="add mod">
          <ac:chgData name="Seloua Izeboudjene" userId="779f36cc-4099-4c1c-bf6a-b11816f798c5" providerId="ADAL" clId="{C69728B4-C552-43E0-9F5C-781716CED117}" dt="2022-01-16T20:06:48.471" v="1224" actId="1076"/>
          <ac:spMkLst>
            <pc:docMk/>
            <pc:sldMk cId="1794546475" sldId="266"/>
            <ac:spMk id="10" creationId="{FFEA925C-8F98-4646-91EF-E4BDD7493AE7}"/>
          </ac:spMkLst>
        </pc:spChg>
        <pc:spChg chg="add mod">
          <ac:chgData name="Seloua Izeboudjene" userId="779f36cc-4099-4c1c-bf6a-b11816f798c5" providerId="ADAL" clId="{C69728B4-C552-43E0-9F5C-781716CED117}" dt="2022-01-16T20:06:44.155" v="1223" actId="1076"/>
          <ac:spMkLst>
            <pc:docMk/>
            <pc:sldMk cId="1794546475" sldId="266"/>
            <ac:spMk id="11" creationId="{7D3D6113-C4A3-4DD0-969F-8DE23424E88C}"/>
          </ac:spMkLst>
        </pc:spChg>
        <pc:spChg chg="add del mod">
          <ac:chgData name="Seloua Izeboudjene" userId="779f36cc-4099-4c1c-bf6a-b11816f798c5" providerId="ADAL" clId="{C69728B4-C552-43E0-9F5C-781716CED117}" dt="2022-01-16T20:06:35.485" v="1221" actId="478"/>
          <ac:spMkLst>
            <pc:docMk/>
            <pc:sldMk cId="1794546475" sldId="266"/>
            <ac:spMk id="12" creationId="{7B033C59-72F8-4F13-B420-D866723AC14D}"/>
          </ac:spMkLst>
        </pc:spChg>
        <pc:spChg chg="add mod">
          <ac:chgData name="Seloua Izeboudjene" userId="779f36cc-4099-4c1c-bf6a-b11816f798c5" providerId="ADAL" clId="{C69728B4-C552-43E0-9F5C-781716CED117}" dt="2022-01-16T20:07:04.303" v="1228" actId="1076"/>
          <ac:spMkLst>
            <pc:docMk/>
            <pc:sldMk cId="1794546475" sldId="266"/>
            <ac:spMk id="13" creationId="{1EF58F11-2A38-4117-8597-2F414C432CC0}"/>
          </ac:spMkLst>
        </pc:spChg>
        <pc:spChg chg="add mod">
          <ac:chgData name="Seloua Izeboudjene" userId="779f36cc-4099-4c1c-bf6a-b11816f798c5" providerId="ADAL" clId="{C69728B4-C552-43E0-9F5C-781716CED117}" dt="2022-01-16T20:07:12.096" v="1230" actId="1076"/>
          <ac:spMkLst>
            <pc:docMk/>
            <pc:sldMk cId="1794546475" sldId="266"/>
            <ac:spMk id="14" creationId="{6118DC90-F964-4D0C-A537-E524E8024821}"/>
          </ac:spMkLst>
        </pc:spChg>
        <pc:spChg chg="add mod">
          <ac:chgData name="Seloua Izeboudjene" userId="779f36cc-4099-4c1c-bf6a-b11816f798c5" providerId="ADAL" clId="{C69728B4-C552-43E0-9F5C-781716CED117}" dt="2022-01-16T20:07:19.967" v="1232" actId="1076"/>
          <ac:spMkLst>
            <pc:docMk/>
            <pc:sldMk cId="1794546475" sldId="266"/>
            <ac:spMk id="15" creationId="{10F6858B-DD14-425A-BB67-956A03D7615E}"/>
          </ac:spMkLst>
        </pc:spChg>
        <pc:spChg chg="add mod">
          <ac:chgData name="Seloua Izeboudjene" userId="779f36cc-4099-4c1c-bf6a-b11816f798c5" providerId="ADAL" clId="{C69728B4-C552-43E0-9F5C-781716CED117}" dt="2022-01-16T20:07:25.661" v="1234" actId="1076"/>
          <ac:spMkLst>
            <pc:docMk/>
            <pc:sldMk cId="1794546475" sldId="266"/>
            <ac:spMk id="16" creationId="{05D1DDA9-DAC0-4882-956B-B3BB18703D4E}"/>
          </ac:spMkLst>
        </pc:spChg>
        <pc:spChg chg="add mod">
          <ac:chgData name="Seloua Izeboudjene" userId="779f36cc-4099-4c1c-bf6a-b11816f798c5" providerId="ADAL" clId="{C69728B4-C552-43E0-9F5C-781716CED117}" dt="2022-01-16T20:07:35.742" v="1236" actId="1076"/>
          <ac:spMkLst>
            <pc:docMk/>
            <pc:sldMk cId="1794546475" sldId="266"/>
            <ac:spMk id="17" creationId="{07E66050-B75A-4C84-8937-7A3995D690BA}"/>
          </ac:spMkLst>
        </pc:spChg>
        <pc:spChg chg="add mod">
          <ac:chgData name="Seloua Izeboudjene" userId="779f36cc-4099-4c1c-bf6a-b11816f798c5" providerId="ADAL" clId="{C69728B4-C552-43E0-9F5C-781716CED117}" dt="2022-01-16T20:07:43.171" v="1238" actId="1076"/>
          <ac:spMkLst>
            <pc:docMk/>
            <pc:sldMk cId="1794546475" sldId="266"/>
            <ac:spMk id="18" creationId="{6975D1A2-E48B-4D5B-BB3E-C1D434B3158D}"/>
          </ac:spMkLst>
        </pc:spChg>
        <pc:graphicFrameChg chg="add mod ord modGraphic">
          <ac:chgData name="Seloua Izeboudjene" userId="779f36cc-4099-4c1c-bf6a-b11816f798c5" providerId="ADAL" clId="{C69728B4-C552-43E0-9F5C-781716CED117}" dt="2022-01-16T19:57:21.772" v="968" actId="1076"/>
          <ac:graphicFrameMkLst>
            <pc:docMk/>
            <pc:sldMk cId="1794546475" sldId="266"/>
            <ac:graphicFrameMk id="4" creationId="{1AEBB5F9-81CF-47C5-89E8-934EA8F12E78}"/>
          </ac:graphicFrameMkLst>
        </pc:graphicFrameChg>
        <pc:graphicFrameChg chg="add mod modGraphic">
          <ac:chgData name="Seloua Izeboudjene" userId="779f36cc-4099-4c1c-bf6a-b11816f798c5" providerId="ADAL" clId="{C69728B4-C552-43E0-9F5C-781716CED117}" dt="2022-01-16T20:05:47.353" v="1207" actId="931"/>
          <ac:graphicFrameMkLst>
            <pc:docMk/>
            <pc:sldMk cId="1794546475" sldId="266"/>
            <ac:graphicFrameMk id="6" creationId="{386D4343-63CA-4E67-80A7-F5A7E42825A2}"/>
          </ac:graphicFrameMkLst>
        </pc:graphicFrameChg>
      </pc:sldChg>
      <pc:sldChg chg="addSp delSp modSp add mod setBg">
        <pc:chgData name="Seloua Izeboudjene" userId="779f36cc-4099-4c1c-bf6a-b11816f798c5" providerId="ADAL" clId="{C69728B4-C552-43E0-9F5C-781716CED117}" dt="2022-01-16T19:27:53.734" v="835" actId="1076"/>
        <pc:sldMkLst>
          <pc:docMk/>
          <pc:sldMk cId="1026187738" sldId="267"/>
        </pc:sldMkLst>
        <pc:spChg chg="mod">
          <ac:chgData name="Seloua Izeboudjene" userId="779f36cc-4099-4c1c-bf6a-b11816f798c5" providerId="ADAL" clId="{C69728B4-C552-43E0-9F5C-781716CED117}" dt="2022-01-16T19:18:47.957" v="735" actId="20577"/>
          <ac:spMkLst>
            <pc:docMk/>
            <pc:sldMk cId="1026187738" sldId="267"/>
            <ac:spMk id="2" creationId="{00000000-0000-0000-0000-000000000000}"/>
          </ac:spMkLst>
        </pc:spChg>
        <pc:spChg chg="del mod">
          <ac:chgData name="Seloua Izeboudjene" userId="779f36cc-4099-4c1c-bf6a-b11816f798c5" providerId="ADAL" clId="{C69728B4-C552-43E0-9F5C-781716CED117}" dt="2022-01-16T19:18:43.644" v="734" actId="478"/>
          <ac:spMkLst>
            <pc:docMk/>
            <pc:sldMk cId="1026187738" sldId="267"/>
            <ac:spMk id="5" creationId="{00000000-0000-0000-0000-000000000000}"/>
          </ac:spMkLst>
        </pc:spChg>
        <pc:spChg chg="add mod">
          <ac:chgData name="Seloua Izeboudjene" userId="779f36cc-4099-4c1c-bf6a-b11816f798c5" providerId="ADAL" clId="{C69728B4-C552-43E0-9F5C-781716CED117}" dt="2022-01-16T19:18:56.876" v="736"/>
          <ac:spMkLst>
            <pc:docMk/>
            <pc:sldMk cId="1026187738" sldId="267"/>
            <ac:spMk id="13" creationId="{6CFB8869-87C3-4B08-A5B4-1F9B7DCF329E}"/>
          </ac:spMkLst>
        </pc:spChg>
        <pc:spChg chg="add del mod">
          <ac:chgData name="Seloua Izeboudjene" userId="779f36cc-4099-4c1c-bf6a-b11816f798c5" providerId="ADAL" clId="{C69728B4-C552-43E0-9F5C-781716CED117}" dt="2022-01-16T19:27:41.217" v="832" actId="478"/>
          <ac:spMkLst>
            <pc:docMk/>
            <pc:sldMk cId="1026187738" sldId="267"/>
            <ac:spMk id="15" creationId="{2D37CA67-7147-4365-A7DD-1AA52A30DBDD}"/>
          </ac:spMkLst>
        </pc:spChg>
        <pc:spChg chg="add mod">
          <ac:chgData name="Seloua Izeboudjene" userId="779f36cc-4099-4c1c-bf6a-b11816f798c5" providerId="ADAL" clId="{C69728B4-C552-43E0-9F5C-781716CED117}" dt="2022-01-16T19:27:53.734" v="835" actId="1076"/>
          <ac:spMkLst>
            <pc:docMk/>
            <pc:sldMk cId="1026187738" sldId="267"/>
            <ac:spMk id="17" creationId="{C74F19C2-192B-46E7-8B0A-4CA14772DB98}"/>
          </ac:spMkLst>
        </pc:spChg>
        <pc:spChg chg="add">
          <ac:chgData name="Seloua Izeboudjene" userId="779f36cc-4099-4c1c-bf6a-b11816f798c5" providerId="ADAL" clId="{C69728B4-C552-43E0-9F5C-781716CED117}" dt="2022-01-16T19:14:11.666" v="555" actId="26606"/>
          <ac:spMkLst>
            <pc:docMk/>
            <pc:sldMk cId="1026187738" sldId="267"/>
            <ac:spMk id="25" creationId="{80DF40B2-80F7-4E71-B46C-284163F3654A}"/>
          </ac:spMkLst>
        </pc:spChg>
        <pc:picChg chg="del">
          <ac:chgData name="Seloua Izeboudjene" userId="779f36cc-4099-4c1c-bf6a-b11816f798c5" providerId="ADAL" clId="{C69728B4-C552-43E0-9F5C-781716CED117}" dt="2022-01-16T19:08:30.818" v="494" actId="478"/>
          <ac:picMkLst>
            <pc:docMk/>
            <pc:sldMk cId="1026187738" sldId="267"/>
            <ac:picMk id="12" creationId="{A7E80906-E61E-4980-BB7A-8B187C1E868B}"/>
          </ac:picMkLst>
        </pc:picChg>
        <pc:picChg chg="del">
          <ac:chgData name="Seloua Izeboudjene" userId="779f36cc-4099-4c1c-bf6a-b11816f798c5" providerId="ADAL" clId="{C69728B4-C552-43E0-9F5C-781716CED117}" dt="2022-01-16T19:14:01.951" v="551" actId="478"/>
          <ac:picMkLst>
            <pc:docMk/>
            <pc:sldMk cId="1026187738" sldId="267"/>
            <ac:picMk id="14" creationId="{CDCC4986-15A0-4E3B-924C-44B432FC7CE9}"/>
          </ac:picMkLst>
        </pc:picChg>
        <pc:picChg chg="del">
          <ac:chgData name="Seloua Izeboudjene" userId="779f36cc-4099-4c1c-bf6a-b11816f798c5" providerId="ADAL" clId="{C69728B4-C552-43E0-9F5C-781716CED117}" dt="2022-01-16T19:14:04.542" v="552" actId="478"/>
          <ac:picMkLst>
            <pc:docMk/>
            <pc:sldMk cId="1026187738" sldId="267"/>
            <ac:picMk id="16" creationId="{5730CD8A-0C13-4CD1-AF42-E4C8A85D21C6}"/>
          </ac:picMkLst>
        </pc:picChg>
        <pc:picChg chg="del">
          <ac:chgData name="Seloua Izeboudjene" userId="779f36cc-4099-4c1c-bf6a-b11816f798c5" providerId="ADAL" clId="{C69728B4-C552-43E0-9F5C-781716CED117}" dt="2022-01-16T19:14:00.105" v="550" actId="478"/>
          <ac:picMkLst>
            <pc:docMk/>
            <pc:sldMk cId="1026187738" sldId="267"/>
            <ac:picMk id="18" creationId="{F0FF2BD6-9D00-4E16-97F3-052960DAD674}"/>
          </ac:picMkLst>
        </pc:picChg>
        <pc:picChg chg="mod">
          <ac:chgData name="Seloua Izeboudjene" userId="779f36cc-4099-4c1c-bf6a-b11816f798c5" providerId="ADAL" clId="{C69728B4-C552-43E0-9F5C-781716CED117}" dt="2022-01-16T19:27:51.510" v="834" actId="1076"/>
          <ac:picMkLst>
            <pc:docMk/>
            <pc:sldMk cId="1026187738" sldId="267"/>
            <ac:picMk id="20" creationId="{59B082B7-4745-4611-B8B8-74FAFAB16EB3}"/>
          </ac:picMkLst>
        </pc:picChg>
        <pc:picChg chg="del">
          <ac:chgData name="Seloua Izeboudjene" userId="779f36cc-4099-4c1c-bf6a-b11816f798c5" providerId="ADAL" clId="{C69728B4-C552-43E0-9F5C-781716CED117}" dt="2022-01-16T19:14:09.344" v="554" actId="478"/>
          <ac:picMkLst>
            <pc:docMk/>
            <pc:sldMk cId="1026187738" sldId="267"/>
            <ac:picMk id="22" creationId="{76D48B95-8400-4F84-AAC6-2D5A1FE89FED}"/>
          </ac:picMkLst>
        </pc:picChg>
        <pc:picChg chg="del">
          <ac:chgData name="Seloua Izeboudjene" userId="779f36cc-4099-4c1c-bf6a-b11816f798c5" providerId="ADAL" clId="{C69728B4-C552-43E0-9F5C-781716CED117}" dt="2022-01-16T19:14:07.241" v="553" actId="478"/>
          <ac:picMkLst>
            <pc:docMk/>
            <pc:sldMk cId="1026187738" sldId="267"/>
            <ac:picMk id="24" creationId="{98E29EA4-15B5-46C7-AE48-B7E7C8C54719}"/>
          </ac:picMkLst>
        </pc:picChg>
      </pc:sldChg>
      <pc:sldChg chg="addSp delSp modSp add mod setBg">
        <pc:chgData name="Seloua Izeboudjene" userId="779f36cc-4099-4c1c-bf6a-b11816f798c5" providerId="ADAL" clId="{C69728B4-C552-43E0-9F5C-781716CED117}" dt="2022-01-16T19:28:02.782" v="838" actId="1076"/>
        <pc:sldMkLst>
          <pc:docMk/>
          <pc:sldMk cId="1181669500" sldId="268"/>
        </pc:sldMkLst>
        <pc:spChg chg="mod">
          <ac:chgData name="Seloua Izeboudjene" userId="779f36cc-4099-4c1c-bf6a-b11816f798c5" providerId="ADAL" clId="{C69728B4-C552-43E0-9F5C-781716CED117}" dt="2022-01-16T19:19:14.058" v="738" actId="20577"/>
          <ac:spMkLst>
            <pc:docMk/>
            <pc:sldMk cId="1181669500" sldId="268"/>
            <ac:spMk id="2" creationId="{00000000-0000-0000-0000-000000000000}"/>
          </ac:spMkLst>
        </pc:spChg>
        <pc:spChg chg="del mod">
          <ac:chgData name="Seloua Izeboudjene" userId="779f36cc-4099-4c1c-bf6a-b11816f798c5" providerId="ADAL" clId="{C69728B4-C552-43E0-9F5C-781716CED117}" dt="2022-01-16T19:19:16.352" v="739" actId="478"/>
          <ac:spMkLst>
            <pc:docMk/>
            <pc:sldMk cId="1181669500" sldId="268"/>
            <ac:spMk id="5" creationId="{00000000-0000-0000-0000-000000000000}"/>
          </ac:spMkLst>
        </pc:spChg>
        <pc:spChg chg="add del mod">
          <ac:chgData name="Seloua Izeboudjene" userId="779f36cc-4099-4c1c-bf6a-b11816f798c5" providerId="ADAL" clId="{C69728B4-C552-43E0-9F5C-781716CED117}" dt="2022-01-16T19:27:58.176" v="836" actId="478"/>
          <ac:spMkLst>
            <pc:docMk/>
            <pc:sldMk cId="1181669500" sldId="268"/>
            <ac:spMk id="11" creationId="{EF6A9204-B09F-481A-A744-B883EFBA7D37}"/>
          </ac:spMkLst>
        </pc:spChg>
        <pc:spChg chg="add mod">
          <ac:chgData name="Seloua Izeboudjene" userId="779f36cc-4099-4c1c-bf6a-b11816f798c5" providerId="ADAL" clId="{C69728B4-C552-43E0-9F5C-781716CED117}" dt="2022-01-16T19:23:44.999" v="755" actId="1076"/>
          <ac:spMkLst>
            <pc:docMk/>
            <pc:sldMk cId="1181669500" sldId="268"/>
            <ac:spMk id="12" creationId="{A40328FF-6FD5-4D8D-86EC-AB1958370FC3}"/>
          </ac:spMkLst>
        </pc:spChg>
        <pc:spChg chg="add mod">
          <ac:chgData name="Seloua Izeboudjene" userId="779f36cc-4099-4c1c-bf6a-b11816f798c5" providerId="ADAL" clId="{C69728B4-C552-43E0-9F5C-781716CED117}" dt="2022-01-16T19:28:02.782" v="838" actId="1076"/>
          <ac:spMkLst>
            <pc:docMk/>
            <pc:sldMk cId="1181669500" sldId="268"/>
            <ac:spMk id="13" creationId="{43F35EA8-1428-4D2B-B8A7-43DBAF1F5A99}"/>
          </ac:spMkLst>
        </pc:spChg>
        <pc:spChg chg="add">
          <ac:chgData name="Seloua Izeboudjene" userId="779f36cc-4099-4c1c-bf6a-b11816f798c5" providerId="ADAL" clId="{C69728B4-C552-43E0-9F5C-781716CED117}" dt="2022-01-16T19:14:28.322" v="560" actId="26606"/>
          <ac:spMkLst>
            <pc:docMk/>
            <pc:sldMk cId="1181669500" sldId="268"/>
            <ac:spMk id="23" creationId="{22587ECF-85E9-4393-9D87-8EB6F3F6C208}"/>
          </ac:spMkLst>
        </pc:spChg>
        <pc:picChg chg="del">
          <ac:chgData name="Seloua Izeboudjene" userId="779f36cc-4099-4c1c-bf6a-b11816f798c5" providerId="ADAL" clId="{C69728B4-C552-43E0-9F5C-781716CED117}" dt="2022-01-16T19:14:18.936" v="557" actId="478"/>
          <ac:picMkLst>
            <pc:docMk/>
            <pc:sldMk cId="1181669500" sldId="268"/>
            <ac:picMk id="14" creationId="{CDCC4986-15A0-4E3B-924C-44B432FC7CE9}"/>
          </ac:picMkLst>
        </pc:picChg>
        <pc:picChg chg="del">
          <ac:chgData name="Seloua Izeboudjene" userId="779f36cc-4099-4c1c-bf6a-b11816f798c5" providerId="ADAL" clId="{C69728B4-C552-43E0-9F5C-781716CED117}" dt="2022-01-16T19:14:17.221" v="556" actId="478"/>
          <ac:picMkLst>
            <pc:docMk/>
            <pc:sldMk cId="1181669500" sldId="268"/>
            <ac:picMk id="16" creationId="{5730CD8A-0C13-4CD1-AF42-E4C8A85D21C6}"/>
          </ac:picMkLst>
        </pc:picChg>
        <pc:picChg chg="mod">
          <ac:chgData name="Seloua Izeboudjene" userId="779f36cc-4099-4c1c-bf6a-b11816f798c5" providerId="ADAL" clId="{C69728B4-C552-43E0-9F5C-781716CED117}" dt="2022-01-16T19:14:28.322" v="560" actId="26606"/>
          <ac:picMkLst>
            <pc:docMk/>
            <pc:sldMk cId="1181669500" sldId="268"/>
            <ac:picMk id="18" creationId="{F0FF2BD6-9D00-4E16-97F3-052960DAD674}"/>
          </ac:picMkLst>
        </pc:picChg>
        <pc:picChg chg="del">
          <ac:chgData name="Seloua Izeboudjene" userId="779f36cc-4099-4c1c-bf6a-b11816f798c5" providerId="ADAL" clId="{C69728B4-C552-43E0-9F5C-781716CED117}" dt="2022-01-16T19:08:45.944" v="499" actId="478"/>
          <ac:picMkLst>
            <pc:docMk/>
            <pc:sldMk cId="1181669500" sldId="268"/>
            <ac:picMk id="20" creationId="{59B082B7-4745-4611-B8B8-74FAFAB16EB3}"/>
          </ac:picMkLst>
        </pc:picChg>
        <pc:picChg chg="del">
          <ac:chgData name="Seloua Izeboudjene" userId="779f36cc-4099-4c1c-bf6a-b11816f798c5" providerId="ADAL" clId="{C69728B4-C552-43E0-9F5C-781716CED117}" dt="2022-01-16T19:14:22.851" v="559" actId="478"/>
          <ac:picMkLst>
            <pc:docMk/>
            <pc:sldMk cId="1181669500" sldId="268"/>
            <ac:picMk id="22" creationId="{76D48B95-8400-4F84-AAC6-2D5A1FE89FED}"/>
          </ac:picMkLst>
        </pc:picChg>
        <pc:picChg chg="del">
          <ac:chgData name="Seloua Izeboudjene" userId="779f36cc-4099-4c1c-bf6a-b11816f798c5" providerId="ADAL" clId="{C69728B4-C552-43E0-9F5C-781716CED117}" dt="2022-01-16T19:14:21.113" v="558" actId="478"/>
          <ac:picMkLst>
            <pc:docMk/>
            <pc:sldMk cId="1181669500" sldId="268"/>
            <ac:picMk id="24" creationId="{98E29EA4-15B5-46C7-AE48-B7E7C8C54719}"/>
          </ac:picMkLst>
        </pc:picChg>
      </pc:sldChg>
      <pc:sldChg chg="addSp delSp modSp add mod setBg">
        <pc:chgData name="Seloua Izeboudjene" userId="779f36cc-4099-4c1c-bf6a-b11816f798c5" providerId="ADAL" clId="{C69728B4-C552-43E0-9F5C-781716CED117}" dt="2022-01-16T19:28:11.843" v="841" actId="1076"/>
        <pc:sldMkLst>
          <pc:docMk/>
          <pc:sldMk cId="3153541788" sldId="269"/>
        </pc:sldMkLst>
        <pc:spChg chg="del mod">
          <ac:chgData name="Seloua Izeboudjene" userId="779f36cc-4099-4c1c-bf6a-b11816f798c5" providerId="ADAL" clId="{C69728B4-C552-43E0-9F5C-781716CED117}" dt="2022-01-16T19:23:49.479" v="756"/>
          <ac:spMkLst>
            <pc:docMk/>
            <pc:sldMk cId="3153541788" sldId="269"/>
            <ac:spMk id="2" creationId="{00000000-0000-0000-0000-000000000000}"/>
          </ac:spMkLst>
        </pc:spChg>
        <pc:spChg chg="del mod">
          <ac:chgData name="Seloua Izeboudjene" userId="779f36cc-4099-4c1c-bf6a-b11816f798c5" providerId="ADAL" clId="{C69728B4-C552-43E0-9F5C-781716CED117}" dt="2022-01-16T19:19:22.362" v="741" actId="478"/>
          <ac:spMkLst>
            <pc:docMk/>
            <pc:sldMk cId="3153541788" sldId="269"/>
            <ac:spMk id="5" creationId="{00000000-0000-0000-0000-000000000000}"/>
          </ac:spMkLst>
        </pc:spChg>
        <pc:spChg chg="add del mod">
          <ac:chgData name="Seloua Izeboudjene" userId="779f36cc-4099-4c1c-bf6a-b11816f798c5" providerId="ADAL" clId="{C69728B4-C552-43E0-9F5C-781716CED117}" dt="2022-01-16T19:28:06.881" v="839" actId="478"/>
          <ac:spMkLst>
            <pc:docMk/>
            <pc:sldMk cId="3153541788" sldId="269"/>
            <ac:spMk id="10" creationId="{B6E7E738-967F-4AC1-B702-78E65C8EE0A7}"/>
          </ac:spMkLst>
        </pc:spChg>
        <pc:spChg chg="add mod">
          <ac:chgData name="Seloua Izeboudjene" userId="779f36cc-4099-4c1c-bf6a-b11816f798c5" providerId="ADAL" clId="{C69728B4-C552-43E0-9F5C-781716CED117}" dt="2022-01-16T19:23:54.525" v="757" actId="1076"/>
          <ac:spMkLst>
            <pc:docMk/>
            <pc:sldMk cId="3153541788" sldId="269"/>
            <ac:spMk id="11" creationId="{963903CC-EB9B-4F5F-9BA7-3ACDC4FCF93E}"/>
          </ac:spMkLst>
        </pc:spChg>
        <pc:spChg chg="add mod">
          <ac:chgData name="Seloua Izeboudjene" userId="779f36cc-4099-4c1c-bf6a-b11816f798c5" providerId="ADAL" clId="{C69728B4-C552-43E0-9F5C-781716CED117}" dt="2022-01-16T19:28:11.843" v="841" actId="1076"/>
          <ac:spMkLst>
            <pc:docMk/>
            <pc:sldMk cId="3153541788" sldId="269"/>
            <ac:spMk id="12" creationId="{77AA8351-5348-411D-AE02-184F768895C0}"/>
          </ac:spMkLst>
        </pc:spChg>
        <pc:spChg chg="add">
          <ac:chgData name="Seloua Izeboudjene" userId="779f36cc-4099-4c1c-bf6a-b11816f798c5" providerId="ADAL" clId="{C69728B4-C552-43E0-9F5C-781716CED117}" dt="2022-01-16T19:14:41.728" v="564" actId="26606"/>
          <ac:spMkLst>
            <pc:docMk/>
            <pc:sldMk cId="3153541788" sldId="269"/>
            <ac:spMk id="19" creationId="{22587ECF-85E9-4393-9D87-8EB6F3F6C208}"/>
          </ac:spMkLst>
        </pc:spChg>
        <pc:picChg chg="mod">
          <ac:chgData name="Seloua Izeboudjene" userId="779f36cc-4099-4c1c-bf6a-b11816f798c5" providerId="ADAL" clId="{C69728B4-C552-43E0-9F5C-781716CED117}" dt="2022-01-16T19:14:41.728" v="564" actId="26606"/>
          <ac:picMkLst>
            <pc:docMk/>
            <pc:sldMk cId="3153541788" sldId="269"/>
            <ac:picMk id="14" creationId="{CDCC4986-15A0-4E3B-924C-44B432FC7CE9}"/>
          </ac:picMkLst>
        </pc:picChg>
        <pc:picChg chg="del">
          <ac:chgData name="Seloua Izeboudjene" userId="779f36cc-4099-4c1c-bf6a-b11816f798c5" providerId="ADAL" clId="{C69728B4-C552-43E0-9F5C-781716CED117}" dt="2022-01-16T19:14:39.918" v="563" actId="478"/>
          <ac:picMkLst>
            <pc:docMk/>
            <pc:sldMk cId="3153541788" sldId="269"/>
            <ac:picMk id="16" creationId="{5730CD8A-0C13-4CD1-AF42-E4C8A85D21C6}"/>
          </ac:picMkLst>
        </pc:picChg>
        <pc:picChg chg="del">
          <ac:chgData name="Seloua Izeboudjene" userId="779f36cc-4099-4c1c-bf6a-b11816f798c5" providerId="ADAL" clId="{C69728B4-C552-43E0-9F5C-781716CED117}" dt="2022-01-16T19:09:01.126" v="504" actId="478"/>
          <ac:picMkLst>
            <pc:docMk/>
            <pc:sldMk cId="3153541788" sldId="269"/>
            <ac:picMk id="18" creationId="{F0FF2BD6-9D00-4E16-97F3-052960DAD674}"/>
          </ac:picMkLst>
        </pc:picChg>
        <pc:picChg chg="del">
          <ac:chgData name="Seloua Izeboudjene" userId="779f36cc-4099-4c1c-bf6a-b11816f798c5" providerId="ADAL" clId="{C69728B4-C552-43E0-9F5C-781716CED117}" dt="2022-01-16T19:14:37.642" v="562" actId="478"/>
          <ac:picMkLst>
            <pc:docMk/>
            <pc:sldMk cId="3153541788" sldId="269"/>
            <ac:picMk id="22" creationId="{76D48B95-8400-4F84-AAC6-2D5A1FE89FED}"/>
          </ac:picMkLst>
        </pc:picChg>
        <pc:picChg chg="del">
          <ac:chgData name="Seloua Izeboudjene" userId="779f36cc-4099-4c1c-bf6a-b11816f798c5" providerId="ADAL" clId="{C69728B4-C552-43E0-9F5C-781716CED117}" dt="2022-01-16T19:14:35.973" v="561" actId="478"/>
          <ac:picMkLst>
            <pc:docMk/>
            <pc:sldMk cId="3153541788" sldId="269"/>
            <ac:picMk id="24" creationId="{98E29EA4-15B5-46C7-AE48-B7E7C8C54719}"/>
          </ac:picMkLst>
        </pc:picChg>
      </pc:sldChg>
      <pc:sldChg chg="addSp delSp modSp add mod setBg">
        <pc:chgData name="Seloua Izeboudjene" userId="779f36cc-4099-4c1c-bf6a-b11816f798c5" providerId="ADAL" clId="{C69728B4-C552-43E0-9F5C-781716CED117}" dt="2022-01-16T19:28:34.955" v="847" actId="1076"/>
        <pc:sldMkLst>
          <pc:docMk/>
          <pc:sldMk cId="2714862469" sldId="270"/>
        </pc:sldMkLst>
        <pc:spChg chg="mod">
          <ac:chgData name="Seloua Izeboudjene" userId="779f36cc-4099-4c1c-bf6a-b11816f798c5" providerId="ADAL" clId="{C69728B4-C552-43E0-9F5C-781716CED117}" dt="2022-01-16T19:19:48.720" v="745" actId="20577"/>
          <ac:spMkLst>
            <pc:docMk/>
            <pc:sldMk cId="2714862469" sldId="270"/>
            <ac:spMk id="2" creationId="{00000000-0000-0000-0000-000000000000}"/>
          </ac:spMkLst>
        </pc:spChg>
        <pc:spChg chg="del mod">
          <ac:chgData name="Seloua Izeboudjene" userId="779f36cc-4099-4c1c-bf6a-b11816f798c5" providerId="ADAL" clId="{C69728B4-C552-43E0-9F5C-781716CED117}" dt="2022-01-16T19:19:37.611" v="744" actId="478"/>
          <ac:spMkLst>
            <pc:docMk/>
            <pc:sldMk cId="2714862469" sldId="270"/>
            <ac:spMk id="5" creationId="{00000000-0000-0000-0000-000000000000}"/>
          </ac:spMkLst>
        </pc:spChg>
        <pc:spChg chg="add del mod">
          <ac:chgData name="Seloua Izeboudjene" userId="779f36cc-4099-4c1c-bf6a-b11816f798c5" providerId="ADAL" clId="{C69728B4-C552-43E0-9F5C-781716CED117}" dt="2022-01-16T19:28:19.947" v="842" actId="478"/>
          <ac:spMkLst>
            <pc:docMk/>
            <pc:sldMk cId="2714862469" sldId="270"/>
            <ac:spMk id="9" creationId="{6ED5230D-94BB-4A75-A41E-53A66FB0F74A}"/>
          </ac:spMkLst>
        </pc:spChg>
        <pc:spChg chg="add mod">
          <ac:chgData name="Seloua Izeboudjene" userId="779f36cc-4099-4c1c-bf6a-b11816f798c5" providerId="ADAL" clId="{C69728B4-C552-43E0-9F5C-781716CED117}" dt="2022-01-16T19:24:01.657" v="759" actId="1076"/>
          <ac:spMkLst>
            <pc:docMk/>
            <pc:sldMk cId="2714862469" sldId="270"/>
            <ac:spMk id="10" creationId="{E4B882D3-5138-4919-A3CB-C21E0AF89A50}"/>
          </ac:spMkLst>
        </pc:spChg>
        <pc:spChg chg="add del mod">
          <ac:chgData name="Seloua Izeboudjene" userId="779f36cc-4099-4c1c-bf6a-b11816f798c5" providerId="ADAL" clId="{C69728B4-C552-43E0-9F5C-781716CED117}" dt="2022-01-16T19:28:30.438" v="845" actId="478"/>
          <ac:spMkLst>
            <pc:docMk/>
            <pc:sldMk cId="2714862469" sldId="270"/>
            <ac:spMk id="11" creationId="{7F77C01E-A81D-4F26-B00A-3E65915A6EFC}"/>
          </ac:spMkLst>
        </pc:spChg>
        <pc:spChg chg="add mod">
          <ac:chgData name="Seloua Izeboudjene" userId="779f36cc-4099-4c1c-bf6a-b11816f798c5" providerId="ADAL" clId="{C69728B4-C552-43E0-9F5C-781716CED117}" dt="2022-01-16T19:28:34.955" v="847" actId="1076"/>
          <ac:spMkLst>
            <pc:docMk/>
            <pc:sldMk cId="2714862469" sldId="270"/>
            <ac:spMk id="12" creationId="{7D710BB4-4650-40F5-B032-1382DFD3A3DE}"/>
          </ac:spMkLst>
        </pc:spChg>
        <pc:spChg chg="add">
          <ac:chgData name="Seloua Izeboudjene" userId="779f36cc-4099-4c1c-bf6a-b11816f798c5" providerId="ADAL" clId="{C69728B4-C552-43E0-9F5C-781716CED117}" dt="2022-01-16T19:14:51.545" v="567" actId="26606"/>
          <ac:spMkLst>
            <pc:docMk/>
            <pc:sldMk cId="2714862469" sldId="270"/>
            <ac:spMk id="21" creationId="{9427AF5F-9A0E-42B7-A252-FD64C9885F9C}"/>
          </ac:spMkLst>
        </pc:spChg>
        <pc:picChg chg="del">
          <ac:chgData name="Seloua Izeboudjene" userId="779f36cc-4099-4c1c-bf6a-b11816f798c5" providerId="ADAL" clId="{C69728B4-C552-43E0-9F5C-781716CED117}" dt="2022-01-16T19:09:14.062" v="509" actId="478"/>
          <ac:picMkLst>
            <pc:docMk/>
            <pc:sldMk cId="2714862469" sldId="270"/>
            <ac:picMk id="14" creationId="{CDCC4986-15A0-4E3B-924C-44B432FC7CE9}"/>
          </ac:picMkLst>
        </pc:picChg>
        <pc:picChg chg="mod">
          <ac:chgData name="Seloua Izeboudjene" userId="779f36cc-4099-4c1c-bf6a-b11816f798c5" providerId="ADAL" clId="{C69728B4-C552-43E0-9F5C-781716CED117}" dt="2022-01-16T19:14:51.545" v="567" actId="26606"/>
          <ac:picMkLst>
            <pc:docMk/>
            <pc:sldMk cId="2714862469" sldId="270"/>
            <ac:picMk id="16" creationId="{5730CD8A-0C13-4CD1-AF42-E4C8A85D21C6}"/>
          </ac:picMkLst>
        </pc:picChg>
        <pc:picChg chg="del">
          <ac:chgData name="Seloua Izeboudjene" userId="779f36cc-4099-4c1c-bf6a-b11816f798c5" providerId="ADAL" clId="{C69728B4-C552-43E0-9F5C-781716CED117}" dt="2022-01-16T19:14:48.341" v="566" actId="478"/>
          <ac:picMkLst>
            <pc:docMk/>
            <pc:sldMk cId="2714862469" sldId="270"/>
            <ac:picMk id="22" creationId="{76D48B95-8400-4F84-AAC6-2D5A1FE89FED}"/>
          </ac:picMkLst>
        </pc:picChg>
        <pc:picChg chg="del">
          <ac:chgData name="Seloua Izeboudjene" userId="779f36cc-4099-4c1c-bf6a-b11816f798c5" providerId="ADAL" clId="{C69728B4-C552-43E0-9F5C-781716CED117}" dt="2022-01-16T19:14:46.503" v="565" actId="478"/>
          <ac:picMkLst>
            <pc:docMk/>
            <pc:sldMk cId="2714862469" sldId="270"/>
            <ac:picMk id="24" creationId="{98E29EA4-15B5-46C7-AE48-B7E7C8C54719}"/>
          </ac:picMkLst>
        </pc:picChg>
      </pc:sldChg>
      <pc:sldChg chg="addSp delSp modSp add mod setBg">
        <pc:chgData name="Seloua Izeboudjene" userId="779f36cc-4099-4c1c-bf6a-b11816f798c5" providerId="ADAL" clId="{C69728B4-C552-43E0-9F5C-781716CED117}" dt="2022-01-16T19:28:47.745" v="851" actId="1076"/>
        <pc:sldMkLst>
          <pc:docMk/>
          <pc:sldMk cId="1389450864" sldId="271"/>
        </pc:sldMkLst>
        <pc:spChg chg="mod">
          <ac:chgData name="Seloua Izeboudjene" userId="779f36cc-4099-4c1c-bf6a-b11816f798c5" providerId="ADAL" clId="{C69728B4-C552-43E0-9F5C-781716CED117}" dt="2022-01-16T19:20:10.625" v="750" actId="20577"/>
          <ac:spMkLst>
            <pc:docMk/>
            <pc:sldMk cId="1389450864" sldId="271"/>
            <ac:spMk id="2" creationId="{00000000-0000-0000-0000-000000000000}"/>
          </ac:spMkLst>
        </pc:spChg>
        <pc:spChg chg="del mod">
          <ac:chgData name="Seloua Izeboudjene" userId="779f36cc-4099-4c1c-bf6a-b11816f798c5" providerId="ADAL" clId="{C69728B4-C552-43E0-9F5C-781716CED117}" dt="2022-01-16T19:19:57.345" v="747" actId="478"/>
          <ac:spMkLst>
            <pc:docMk/>
            <pc:sldMk cId="1389450864" sldId="271"/>
            <ac:spMk id="5" creationId="{00000000-0000-0000-0000-000000000000}"/>
          </ac:spMkLst>
        </pc:spChg>
        <pc:spChg chg="add del mod">
          <ac:chgData name="Seloua Izeboudjene" userId="779f36cc-4099-4c1c-bf6a-b11816f798c5" providerId="ADAL" clId="{C69728B4-C552-43E0-9F5C-781716CED117}" dt="2022-01-16T19:28:39.652" v="848" actId="478"/>
          <ac:spMkLst>
            <pc:docMk/>
            <pc:sldMk cId="1389450864" sldId="271"/>
            <ac:spMk id="8" creationId="{52AA676C-9F6A-4885-AF96-DFBA1EB3886B}"/>
          </ac:spMkLst>
        </pc:spChg>
        <pc:spChg chg="add mod">
          <ac:chgData name="Seloua Izeboudjene" userId="779f36cc-4099-4c1c-bf6a-b11816f798c5" providerId="ADAL" clId="{C69728B4-C552-43E0-9F5C-781716CED117}" dt="2022-01-16T19:24:05.251" v="760"/>
          <ac:spMkLst>
            <pc:docMk/>
            <pc:sldMk cId="1389450864" sldId="271"/>
            <ac:spMk id="9" creationId="{E3F85406-1C55-42FE-BA5B-3E56050D1753}"/>
          </ac:spMkLst>
        </pc:spChg>
        <pc:spChg chg="add mod">
          <ac:chgData name="Seloua Izeboudjene" userId="779f36cc-4099-4c1c-bf6a-b11816f798c5" providerId="ADAL" clId="{C69728B4-C552-43E0-9F5C-781716CED117}" dt="2022-01-16T19:28:47.745" v="851" actId="1076"/>
          <ac:spMkLst>
            <pc:docMk/>
            <pc:sldMk cId="1389450864" sldId="271"/>
            <ac:spMk id="10" creationId="{46E6F927-3095-42C5-A59A-764CA4FE16CF}"/>
          </ac:spMkLst>
        </pc:spChg>
        <pc:spChg chg="add">
          <ac:chgData name="Seloua Izeboudjene" userId="779f36cc-4099-4c1c-bf6a-b11816f798c5" providerId="ADAL" clId="{C69728B4-C552-43E0-9F5C-781716CED117}" dt="2022-01-16T19:15:02.182" v="569" actId="26606"/>
          <ac:spMkLst>
            <pc:docMk/>
            <pc:sldMk cId="1389450864" sldId="271"/>
            <ac:spMk id="29" creationId="{9427AF5F-9A0E-42B7-A252-FD64C9885F9C}"/>
          </ac:spMkLst>
        </pc:spChg>
        <pc:picChg chg="del">
          <ac:chgData name="Seloua Izeboudjene" userId="779f36cc-4099-4c1c-bf6a-b11816f798c5" providerId="ADAL" clId="{C69728B4-C552-43E0-9F5C-781716CED117}" dt="2022-01-16T19:09:28.841" v="513" actId="478"/>
          <ac:picMkLst>
            <pc:docMk/>
            <pc:sldMk cId="1389450864" sldId="271"/>
            <ac:picMk id="16" creationId="{5730CD8A-0C13-4CD1-AF42-E4C8A85D21C6}"/>
          </ac:picMkLst>
        </pc:picChg>
        <pc:picChg chg="del">
          <ac:chgData name="Seloua Izeboudjene" userId="779f36cc-4099-4c1c-bf6a-b11816f798c5" providerId="ADAL" clId="{C69728B4-C552-43E0-9F5C-781716CED117}" dt="2022-01-16T19:14:58.555" v="568" actId="478"/>
          <ac:picMkLst>
            <pc:docMk/>
            <pc:sldMk cId="1389450864" sldId="271"/>
            <ac:picMk id="22" creationId="{76D48B95-8400-4F84-AAC6-2D5A1FE89FED}"/>
          </ac:picMkLst>
        </pc:picChg>
        <pc:picChg chg="mod">
          <ac:chgData name="Seloua Izeboudjene" userId="779f36cc-4099-4c1c-bf6a-b11816f798c5" providerId="ADAL" clId="{C69728B4-C552-43E0-9F5C-781716CED117}" dt="2022-01-16T19:28:43.528" v="850" actId="1076"/>
          <ac:picMkLst>
            <pc:docMk/>
            <pc:sldMk cId="1389450864" sldId="271"/>
            <ac:picMk id="24" creationId="{98E29EA4-15B5-46C7-AE48-B7E7C8C54719}"/>
          </ac:picMkLst>
        </pc:picChg>
      </pc:sldChg>
      <pc:sldChg chg="addSp delSp modSp add mod setBg">
        <pc:chgData name="Seloua Izeboudjene" userId="779f36cc-4099-4c1c-bf6a-b11816f798c5" providerId="ADAL" clId="{C69728B4-C552-43E0-9F5C-781716CED117}" dt="2022-01-16T19:55:17.158" v="927" actId="1076"/>
        <pc:sldMkLst>
          <pc:docMk/>
          <pc:sldMk cId="968383445" sldId="272"/>
        </pc:sldMkLst>
        <pc:spChg chg="mod">
          <ac:chgData name="Seloua Izeboudjene" userId="779f36cc-4099-4c1c-bf6a-b11816f798c5" providerId="ADAL" clId="{C69728B4-C552-43E0-9F5C-781716CED117}" dt="2022-01-16T19:24:14.648" v="761" actId="20577"/>
          <ac:spMkLst>
            <pc:docMk/>
            <pc:sldMk cId="968383445" sldId="272"/>
            <ac:spMk id="2" creationId="{00000000-0000-0000-0000-000000000000}"/>
          </ac:spMkLst>
        </pc:spChg>
        <pc:spChg chg="del mod">
          <ac:chgData name="Seloua Izeboudjene" userId="779f36cc-4099-4c1c-bf6a-b11816f798c5" providerId="ADAL" clId="{C69728B4-C552-43E0-9F5C-781716CED117}" dt="2022-01-16T19:24:17.201" v="762" actId="478"/>
          <ac:spMkLst>
            <pc:docMk/>
            <pc:sldMk cId="968383445" sldId="272"/>
            <ac:spMk id="5" creationId="{00000000-0000-0000-0000-000000000000}"/>
          </ac:spMkLst>
        </pc:spChg>
        <pc:spChg chg="add del mod">
          <ac:chgData name="Seloua Izeboudjene" userId="779f36cc-4099-4c1c-bf6a-b11816f798c5" providerId="ADAL" clId="{C69728B4-C552-43E0-9F5C-781716CED117}" dt="2022-01-16T19:28:52.300" v="852" actId="478"/>
          <ac:spMkLst>
            <pc:docMk/>
            <pc:sldMk cId="968383445" sldId="272"/>
            <ac:spMk id="7" creationId="{97A4B711-6FBC-4AAD-9DB5-47894DE845A6}"/>
          </ac:spMkLst>
        </pc:spChg>
        <pc:spChg chg="add mod">
          <ac:chgData name="Seloua Izeboudjene" userId="779f36cc-4099-4c1c-bf6a-b11816f798c5" providerId="ADAL" clId="{C69728B4-C552-43E0-9F5C-781716CED117}" dt="2022-01-16T19:24:37.864" v="765" actId="1076"/>
          <ac:spMkLst>
            <pc:docMk/>
            <pc:sldMk cId="968383445" sldId="272"/>
            <ac:spMk id="8" creationId="{90CB9E3D-5D19-4BB6-A850-EB1547A95B02}"/>
          </ac:spMkLst>
        </pc:spChg>
        <pc:spChg chg="add mod">
          <ac:chgData name="Seloua Izeboudjene" userId="779f36cc-4099-4c1c-bf6a-b11816f798c5" providerId="ADAL" clId="{C69728B4-C552-43E0-9F5C-781716CED117}" dt="2022-01-16T19:55:17.158" v="927" actId="1076"/>
          <ac:spMkLst>
            <pc:docMk/>
            <pc:sldMk cId="968383445" sldId="272"/>
            <ac:spMk id="9" creationId="{CBBB2C4C-C3B6-41E7-A7D7-93E6A28F26A6}"/>
          </ac:spMkLst>
        </pc:spChg>
        <pc:spChg chg="add">
          <ac:chgData name="Seloua Izeboudjene" userId="779f36cc-4099-4c1c-bf6a-b11816f798c5" providerId="ADAL" clId="{C69728B4-C552-43E0-9F5C-781716CED117}" dt="2022-01-16T19:15:11.928" v="570" actId="26606"/>
          <ac:spMkLst>
            <pc:docMk/>
            <pc:sldMk cId="968383445" sldId="272"/>
            <ac:spMk id="27" creationId="{22587ECF-85E9-4393-9D87-8EB6F3F6C208}"/>
          </ac:spMkLst>
        </pc:spChg>
        <pc:picChg chg="mod">
          <ac:chgData name="Seloua Izeboudjene" userId="779f36cc-4099-4c1c-bf6a-b11816f798c5" providerId="ADAL" clId="{C69728B4-C552-43E0-9F5C-781716CED117}" dt="2022-01-16T19:15:11.928" v="570" actId="26606"/>
          <ac:picMkLst>
            <pc:docMk/>
            <pc:sldMk cId="968383445" sldId="272"/>
            <ac:picMk id="22" creationId="{76D48B95-8400-4F84-AAC6-2D5A1FE89FED}"/>
          </ac:picMkLst>
        </pc:picChg>
        <pc:picChg chg="del">
          <ac:chgData name="Seloua Izeboudjene" userId="779f36cc-4099-4c1c-bf6a-b11816f798c5" providerId="ADAL" clId="{C69728B4-C552-43E0-9F5C-781716CED117}" dt="2022-01-16T19:09:49.733" v="518" actId="478"/>
          <ac:picMkLst>
            <pc:docMk/>
            <pc:sldMk cId="968383445" sldId="272"/>
            <ac:picMk id="24" creationId="{98E29EA4-15B5-46C7-AE48-B7E7C8C54719}"/>
          </ac:picMkLst>
        </pc:picChg>
      </pc:sldChg>
      <pc:sldChg chg="addSp delSp modSp add mod setBg">
        <pc:chgData name="Seloua Izeboudjene" userId="779f36cc-4099-4c1c-bf6a-b11816f798c5" providerId="ADAL" clId="{C69728B4-C552-43E0-9F5C-781716CED117}" dt="2022-01-16T19:29:04.075" v="857" actId="1076"/>
        <pc:sldMkLst>
          <pc:docMk/>
          <pc:sldMk cId="2795303550" sldId="273"/>
        </pc:sldMkLst>
        <pc:spChg chg="mod">
          <ac:chgData name="Seloua Izeboudjene" userId="779f36cc-4099-4c1c-bf6a-b11816f798c5" providerId="ADAL" clId="{C69728B4-C552-43E0-9F5C-781716CED117}" dt="2022-01-16T19:24:46.616" v="767" actId="20577"/>
          <ac:spMkLst>
            <pc:docMk/>
            <pc:sldMk cId="2795303550" sldId="273"/>
            <ac:spMk id="2" creationId="{00000000-0000-0000-0000-000000000000}"/>
          </ac:spMkLst>
        </pc:spChg>
        <pc:spChg chg="del mod">
          <ac:chgData name="Seloua Izeboudjene" userId="779f36cc-4099-4c1c-bf6a-b11816f798c5" providerId="ADAL" clId="{C69728B4-C552-43E0-9F5C-781716CED117}" dt="2022-01-16T19:24:43.290" v="766" actId="478"/>
          <ac:spMkLst>
            <pc:docMk/>
            <pc:sldMk cId="2795303550" sldId="273"/>
            <ac:spMk id="5" creationId="{00000000-0000-0000-0000-000000000000}"/>
          </ac:spMkLst>
        </pc:spChg>
        <pc:spChg chg="add mod">
          <ac:chgData name="Seloua Izeboudjene" userId="779f36cc-4099-4c1c-bf6a-b11816f798c5" providerId="ADAL" clId="{C69728B4-C552-43E0-9F5C-781716CED117}" dt="2022-01-16T19:24:48.521" v="768"/>
          <ac:spMkLst>
            <pc:docMk/>
            <pc:sldMk cId="2795303550" sldId="273"/>
            <ac:spMk id="8" creationId="{C2E120EA-0DC7-4549-B03C-A622C1DB90BB}"/>
          </ac:spMkLst>
        </pc:spChg>
        <pc:spChg chg="add del mod">
          <ac:chgData name="Seloua Izeboudjene" userId="779f36cc-4099-4c1c-bf6a-b11816f798c5" providerId="ADAL" clId="{C69728B4-C552-43E0-9F5C-781716CED117}" dt="2022-01-16T19:29:00.691" v="855" actId="478"/>
          <ac:spMkLst>
            <pc:docMk/>
            <pc:sldMk cId="2795303550" sldId="273"/>
            <ac:spMk id="9" creationId="{3963797B-713A-48EA-99ED-0CBC740AF9E8}"/>
          </ac:spMkLst>
        </pc:spChg>
        <pc:spChg chg="add">
          <ac:chgData name="Seloua Izeboudjene" userId="779f36cc-4099-4c1c-bf6a-b11816f798c5" providerId="ADAL" clId="{C69728B4-C552-43E0-9F5C-781716CED117}" dt="2022-01-16T19:15:24.728" v="571" actId="26606"/>
          <ac:spMkLst>
            <pc:docMk/>
            <pc:sldMk cId="2795303550" sldId="273"/>
            <ac:spMk id="10" creationId="{22587ECF-85E9-4393-9D87-8EB6F3F6C208}"/>
          </ac:spMkLst>
        </pc:spChg>
        <pc:spChg chg="add mod">
          <ac:chgData name="Seloua Izeboudjene" userId="779f36cc-4099-4c1c-bf6a-b11816f798c5" providerId="ADAL" clId="{C69728B4-C552-43E0-9F5C-781716CED117}" dt="2022-01-16T19:29:04.075" v="857" actId="1076"/>
          <ac:spMkLst>
            <pc:docMk/>
            <pc:sldMk cId="2795303550" sldId="273"/>
            <ac:spMk id="11" creationId="{142474E0-861C-4E00-BAF9-F9714D0171A7}"/>
          </ac:spMkLst>
        </pc:spChg>
        <pc:picChg chg="add mod">
          <ac:chgData name="Seloua Izeboudjene" userId="779f36cc-4099-4c1c-bf6a-b11816f798c5" providerId="ADAL" clId="{C69728B4-C552-43E0-9F5C-781716CED117}" dt="2022-01-16T19:15:24.728" v="571" actId="26606"/>
          <ac:picMkLst>
            <pc:docMk/>
            <pc:sldMk cId="2795303550" sldId="273"/>
            <ac:picMk id="4" creationId="{A81288CD-3112-491C-B054-03F9099F0E6A}"/>
          </ac:picMkLst>
        </pc:picChg>
        <pc:picChg chg="del">
          <ac:chgData name="Seloua Izeboudjene" userId="779f36cc-4099-4c1c-bf6a-b11816f798c5" providerId="ADAL" clId="{C69728B4-C552-43E0-9F5C-781716CED117}" dt="2022-01-16T19:11:09.550" v="531" actId="478"/>
          <ac:picMkLst>
            <pc:docMk/>
            <pc:sldMk cId="2795303550" sldId="273"/>
            <ac:picMk id="22" creationId="{76D48B95-8400-4F84-AAC6-2D5A1FE89FED}"/>
          </ac:picMkLst>
        </pc:picChg>
      </pc:sldChg>
      <pc:sldChg chg="addSp delSp modSp add mod setBg">
        <pc:chgData name="Seloua Izeboudjene" userId="779f36cc-4099-4c1c-bf6a-b11816f798c5" providerId="ADAL" clId="{C69728B4-C552-43E0-9F5C-781716CED117}" dt="2022-01-16T19:29:12.505" v="860" actId="1076"/>
        <pc:sldMkLst>
          <pc:docMk/>
          <pc:sldMk cId="2138967189" sldId="274"/>
        </pc:sldMkLst>
        <pc:spChg chg="mod">
          <ac:chgData name="Seloua Izeboudjene" userId="779f36cc-4099-4c1c-bf6a-b11816f798c5" providerId="ADAL" clId="{C69728B4-C552-43E0-9F5C-781716CED117}" dt="2022-01-16T19:24:57.101" v="770" actId="20577"/>
          <ac:spMkLst>
            <pc:docMk/>
            <pc:sldMk cId="2138967189" sldId="274"/>
            <ac:spMk id="2" creationId="{00000000-0000-0000-0000-000000000000}"/>
          </ac:spMkLst>
        </pc:spChg>
        <pc:spChg chg="del mod">
          <ac:chgData name="Seloua Izeboudjene" userId="779f36cc-4099-4c1c-bf6a-b11816f798c5" providerId="ADAL" clId="{C69728B4-C552-43E0-9F5C-781716CED117}" dt="2022-01-16T19:24:53.568" v="769" actId="478"/>
          <ac:spMkLst>
            <pc:docMk/>
            <pc:sldMk cId="2138967189" sldId="274"/>
            <ac:spMk id="5" creationId="{00000000-0000-0000-0000-000000000000}"/>
          </ac:spMkLst>
        </pc:spChg>
        <pc:spChg chg="add mod">
          <ac:chgData name="Seloua Izeboudjene" userId="779f36cc-4099-4c1c-bf6a-b11816f798c5" providerId="ADAL" clId="{C69728B4-C552-43E0-9F5C-781716CED117}" dt="2022-01-16T19:24:59.702" v="771"/>
          <ac:spMkLst>
            <pc:docMk/>
            <pc:sldMk cId="2138967189" sldId="274"/>
            <ac:spMk id="8" creationId="{29D25B1A-4C2D-4DB3-B4D4-642F32412283}"/>
          </ac:spMkLst>
        </pc:spChg>
        <pc:spChg chg="add del mod">
          <ac:chgData name="Seloua Izeboudjene" userId="779f36cc-4099-4c1c-bf6a-b11816f798c5" providerId="ADAL" clId="{C69728B4-C552-43E0-9F5C-781716CED117}" dt="2022-01-16T19:29:08.752" v="858" actId="478"/>
          <ac:spMkLst>
            <pc:docMk/>
            <pc:sldMk cId="2138967189" sldId="274"/>
            <ac:spMk id="9" creationId="{293CACB6-EB02-491E-9ADD-BCAEBBD6F90F}"/>
          </ac:spMkLst>
        </pc:spChg>
        <pc:spChg chg="add mod">
          <ac:chgData name="Seloua Izeboudjene" userId="779f36cc-4099-4c1c-bf6a-b11816f798c5" providerId="ADAL" clId="{C69728B4-C552-43E0-9F5C-781716CED117}" dt="2022-01-16T19:29:12.505" v="860" actId="1076"/>
          <ac:spMkLst>
            <pc:docMk/>
            <pc:sldMk cId="2138967189" sldId="274"/>
            <ac:spMk id="10" creationId="{49A84A4D-7D61-4FDE-A560-4FDC93113596}"/>
          </ac:spMkLst>
        </pc:spChg>
        <pc:spChg chg="add">
          <ac:chgData name="Seloua Izeboudjene" userId="779f36cc-4099-4c1c-bf6a-b11816f798c5" providerId="ADAL" clId="{C69728B4-C552-43E0-9F5C-781716CED117}" dt="2022-01-16T19:13:11.861" v="542" actId="26606"/>
          <ac:spMkLst>
            <pc:docMk/>
            <pc:sldMk cId="2138967189" sldId="274"/>
            <ac:spMk id="11" creationId="{22587ECF-85E9-4393-9D87-8EB6F3F6C208}"/>
          </ac:spMkLst>
        </pc:spChg>
        <pc:picChg chg="del">
          <ac:chgData name="Seloua Izeboudjene" userId="779f36cc-4099-4c1c-bf6a-b11816f798c5" providerId="ADAL" clId="{C69728B4-C552-43E0-9F5C-781716CED117}" dt="2022-01-16T19:12:46.738" v="538" actId="478"/>
          <ac:picMkLst>
            <pc:docMk/>
            <pc:sldMk cId="2138967189" sldId="274"/>
            <ac:picMk id="4" creationId="{A81288CD-3112-491C-B054-03F9099F0E6A}"/>
          </ac:picMkLst>
        </pc:picChg>
        <pc:picChg chg="add mod">
          <ac:chgData name="Seloua Izeboudjene" userId="779f36cc-4099-4c1c-bf6a-b11816f798c5" providerId="ADAL" clId="{C69728B4-C552-43E0-9F5C-781716CED117}" dt="2022-01-16T19:13:11.861" v="542" actId="26606"/>
          <ac:picMkLst>
            <pc:docMk/>
            <pc:sldMk cId="2138967189" sldId="274"/>
            <ac:picMk id="6" creationId="{F907FB09-6589-4A40-A7B4-B4BE2DF8368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E60A3-320B-4641-8B37-EF0BE68B4927}" type="datetimeFigureOut">
              <a:rPr lang="en-GB" smtClean="0"/>
              <a:pPr/>
              <a:t>23/02/2023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89779-320E-429A-A0C1-0301467F01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550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402B06-3323-45A8-90E6-2D2E4F2ECC74}" type="datetimeFigureOut">
              <a:rPr lang="en-GB" smtClean="0"/>
              <a:pPr/>
              <a:t>23/02/2023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1ECCC-27C3-4F0B-B249-C612DA1262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17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3FB0-98FA-4DB0-A685-0E99656CB91A}" type="datetime1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43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8FE5-8508-4229-9448-90A8394614E6}" type="datetime1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1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4AE8-6078-492C-9BE4-9CC5AAB424D0}" type="datetime1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062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04E-3A03-4B41-9CED-C64539C92B47}" type="datetime1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283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80E5E-AE97-4F66-A010-57372537E747}" type="datetime1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880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024B-8F9B-4471-9917-20E8B1906C69}" type="datetime1">
              <a:rPr lang="en-GB" smtClean="0"/>
              <a:t>23/02/2023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45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160E-E7D0-4A1B-B9BF-C60B1E69CA24}" type="datetime1">
              <a:rPr lang="en-GB" smtClean="0"/>
              <a:t>23/02/2023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07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6E04D-C001-41EA-AB9C-848BC285B8AB}" type="datetime1">
              <a:rPr lang="en-GB" smtClean="0"/>
              <a:t>23/02/2023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38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0DCA8-2014-47AC-8671-2D3E750D06A4}" type="datetime1">
              <a:rPr lang="en-GB" smtClean="0"/>
              <a:t>23/02/2023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855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0DC3-2AA7-4E66-AD5D-16CF7CE1AB34}" type="datetime1">
              <a:rPr lang="en-GB" smtClean="0"/>
              <a:t>23/02/2023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71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E421B-16EE-4580-80F8-B46E746AA22E}" type="datetime1">
              <a:rPr lang="en-GB" smtClean="0"/>
              <a:t>23/02/2023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887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EF800-7F9F-46F6-BBFE-4DF1296FDB5E}" type="datetime1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36640-2F27-4F43-B623-D3722A28FC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499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أَنَا عِنْدِي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 have</a:t>
            </a:r>
          </a:p>
        </p:txBody>
      </p:sp>
      <p:pic>
        <p:nvPicPr>
          <p:cNvPr id="10" name="Picture 9" descr="A picture containing icon&#10;&#10;Description automatically generated">
            <a:extLst>
              <a:ext uri="{FF2B5EF4-FFF2-40B4-BE49-F238E27FC236}">
                <a16:creationId xmlns:a16="http://schemas.microsoft.com/office/drawing/2014/main" id="{F5DCC174-A791-473B-8436-5E78BF387D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09" b="-2"/>
          <a:stretch/>
        </p:blipFill>
        <p:spPr>
          <a:xfrm>
            <a:off x="8219374" y="243545"/>
            <a:ext cx="2841348" cy="2713309"/>
          </a:xfrm>
          <a:prstGeom prst="rect">
            <a:avLst/>
          </a:prstGeom>
          <a:effectLst/>
        </p:spPr>
      </p:pic>
      <p:pic>
        <p:nvPicPr>
          <p:cNvPr id="11" name="Picture 10" descr="A picture containing silhouette, clipart&#10;&#10;Description automatically generated">
            <a:extLst>
              <a:ext uri="{FF2B5EF4-FFF2-40B4-BE49-F238E27FC236}">
                <a16:creationId xmlns:a16="http://schemas.microsoft.com/office/drawing/2014/main" id="{007BCD4C-63F2-4BBB-96AF-BD0A81682E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393" y="2634223"/>
            <a:ext cx="3435798" cy="3779377"/>
          </a:xfrm>
          <a:prstGeom prst="rect">
            <a:avLst/>
          </a:prstGeom>
        </p:spPr>
      </p:pic>
      <p:pic>
        <p:nvPicPr>
          <p:cNvPr id="12" name="Picture 11" descr="A picture containing porcelain&#10;&#10;Description automatically generated">
            <a:extLst>
              <a:ext uri="{FF2B5EF4-FFF2-40B4-BE49-F238E27FC236}">
                <a16:creationId xmlns:a16="http://schemas.microsoft.com/office/drawing/2014/main" id="{ED5AC8BF-0B32-4D18-81AF-9F645C154C7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5"/>
          <a:stretch/>
        </p:blipFill>
        <p:spPr>
          <a:xfrm>
            <a:off x="2628508" y="-174753"/>
            <a:ext cx="3013209" cy="2877425"/>
          </a:xfrm>
          <a:prstGeom prst="rect">
            <a:avLst/>
          </a:prstGeom>
          <a:effectLst/>
        </p:spPr>
      </p:pic>
      <p:pic>
        <p:nvPicPr>
          <p:cNvPr id="13" name="Picture 12" descr="A picture containing table, window&#10;&#10;Description automatically generated">
            <a:extLst>
              <a:ext uri="{FF2B5EF4-FFF2-40B4-BE49-F238E27FC236}">
                <a16:creationId xmlns:a16="http://schemas.microsoft.com/office/drawing/2014/main" id="{AFBEA340-5722-40E4-BD7C-A1D532522C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43" y="1524751"/>
            <a:ext cx="2678821" cy="2946702"/>
          </a:xfrm>
          <a:prstGeom prst="rect">
            <a:avLst/>
          </a:prstGeom>
        </p:spPr>
      </p:pic>
      <p:pic>
        <p:nvPicPr>
          <p:cNvPr id="14" name="Picture 13" descr="A picture containing text, measuring stick&#10;&#10;Description automatically generated">
            <a:extLst>
              <a:ext uri="{FF2B5EF4-FFF2-40B4-BE49-F238E27FC236}">
                <a16:creationId xmlns:a16="http://schemas.microsoft.com/office/drawing/2014/main" id="{BABA2B36-BDAD-485F-A487-AC3172B60B0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1" r="902" b="-2"/>
          <a:stretch/>
        </p:blipFill>
        <p:spPr>
          <a:xfrm>
            <a:off x="5061069" y="374185"/>
            <a:ext cx="3131761" cy="2144319"/>
          </a:xfrm>
          <a:prstGeom prst="rect">
            <a:avLst/>
          </a:prstGeom>
        </p:spPr>
      </p:pic>
      <p:pic>
        <p:nvPicPr>
          <p:cNvPr id="15" name="Picture 14" descr="Shape, rectangle, square&#10;&#10;Description automatically generated">
            <a:extLst>
              <a:ext uri="{FF2B5EF4-FFF2-40B4-BE49-F238E27FC236}">
                <a16:creationId xmlns:a16="http://schemas.microsoft.com/office/drawing/2014/main" id="{0F8C93D4-396F-4F3A-8F19-F20250791BF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60" y="3855807"/>
            <a:ext cx="1943922" cy="2557793"/>
          </a:xfrm>
          <a:prstGeom prst="rect">
            <a:avLst/>
          </a:prstGeom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46740294-4CE7-4D5E-B7DE-418EF7D4784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104" y="3886194"/>
            <a:ext cx="2536970" cy="2497018"/>
          </a:xfrm>
          <a:prstGeom prst="rect">
            <a:avLst/>
          </a:prstGeom>
        </p:spPr>
      </p:pic>
      <p:pic>
        <p:nvPicPr>
          <p:cNvPr id="17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1EBF8BF-6097-4635-ABF6-8550E6A660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5400000">
            <a:off x="2754329" y="-2579670"/>
            <a:ext cx="6858001" cy="1201734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70E5172C-3CEC-4D40-8DF0-1E1989849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2371461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3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1288CD-3112-491C-B054-03F9099F0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838686"/>
            <a:ext cx="5365375" cy="4980415"/>
          </a:xfrm>
          <a:prstGeom prst="rect">
            <a:avLst/>
          </a:prstGeom>
        </p:spPr>
      </p:pic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C2E120EA-0DC7-4549-B03C-A622C1DB90BB}"/>
              </a:ext>
            </a:extLst>
          </p:cNvPr>
          <p:cNvSpPr/>
          <p:nvPr/>
        </p:nvSpPr>
        <p:spPr>
          <a:xfrm>
            <a:off x="1728132" y="478172"/>
            <a:ext cx="4118995" cy="1887523"/>
          </a:xfrm>
          <a:prstGeom prst="wedgeEllipseCallout">
            <a:avLst>
              <a:gd name="adj1" fmla="val 52283"/>
              <a:gd name="adj2" fmla="val 518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142474E0-861C-4E00-BAF9-F9714D0171A7}"/>
              </a:ext>
            </a:extLst>
          </p:cNvPr>
          <p:cNvSpPr/>
          <p:nvPr/>
        </p:nvSpPr>
        <p:spPr>
          <a:xfrm>
            <a:off x="605280" y="2629036"/>
            <a:ext cx="5016616" cy="3496544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أَنَا عِنْدِي</a:t>
            </a:r>
            <a:endParaRPr lang="ar-SA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84F38-BA9B-48BA-9B67-66B800F64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2795303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3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Shape, rectangle, square&#10;&#10;Description automatically generated">
            <a:extLst>
              <a:ext uri="{FF2B5EF4-FFF2-40B4-BE49-F238E27FC236}">
                <a16:creationId xmlns:a16="http://schemas.microsoft.com/office/drawing/2014/main" id="{F907FB09-6589-4A40-A7B4-B4BE2DF836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943" y="537882"/>
            <a:ext cx="4242336" cy="5582023"/>
          </a:xfrm>
          <a:prstGeom prst="rect">
            <a:avLst/>
          </a:prstGeom>
        </p:spPr>
      </p:pic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29D25B1A-4C2D-4DB3-B4D4-642F32412283}"/>
              </a:ext>
            </a:extLst>
          </p:cNvPr>
          <p:cNvSpPr/>
          <p:nvPr/>
        </p:nvSpPr>
        <p:spPr>
          <a:xfrm>
            <a:off x="1728132" y="478172"/>
            <a:ext cx="4118995" cy="1887523"/>
          </a:xfrm>
          <a:prstGeom prst="wedgeEllipseCallout">
            <a:avLst>
              <a:gd name="adj1" fmla="val 52283"/>
              <a:gd name="adj2" fmla="val 518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49A84A4D-7D61-4FDE-A560-4FDC93113596}"/>
              </a:ext>
            </a:extLst>
          </p:cNvPr>
          <p:cNvSpPr/>
          <p:nvPr/>
        </p:nvSpPr>
        <p:spPr>
          <a:xfrm>
            <a:off x="766663" y="2629036"/>
            <a:ext cx="5016616" cy="3496544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أَنَا عِنْدِي</a:t>
            </a:r>
            <a:endParaRPr lang="ar-SA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BA9A840-F024-4C98-B0B5-E3E6F7BC3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2138967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598516" y="365126"/>
            <a:ext cx="10831484" cy="59691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…………………………………………………………………………………………………………………………………………………………….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……………………………………………………………………………………………………………………………………………………………….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…………………………………………………………………………………………………………………………………………………………………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……………………………………………………………………………………………………………………………………………………………..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…………………………………………………………………………………………………………………………………………………………….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……………………………………………………………………………………………………………………………………………………………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…………………………………………………………………………………………………………………………………………………………..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…………………………………………………………………………………………………………………………………………………….........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218365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61A23-E01F-4B27-916B-CF3BA2703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Colour the pictures and then write a sentence using adjectives and colours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AEBB5F9-81CF-47C5-89E8-934EA8F12E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209366"/>
              </p:ext>
            </p:extLst>
          </p:nvPr>
        </p:nvGraphicFramePr>
        <p:xfrm>
          <a:off x="788542" y="1938641"/>
          <a:ext cx="3250058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77429">
                  <a:extLst>
                    <a:ext uri="{9D8B030D-6E8A-4147-A177-3AD203B41FA5}">
                      <a16:colId xmlns:a16="http://schemas.microsoft.com/office/drawing/2014/main" val="111194822"/>
                    </a:ext>
                  </a:extLst>
                </a:gridCol>
                <a:gridCol w="1472629">
                  <a:extLst>
                    <a:ext uri="{9D8B030D-6E8A-4147-A177-3AD203B41FA5}">
                      <a16:colId xmlns:a16="http://schemas.microsoft.com/office/drawing/2014/main" val="26205014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Big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كَبِير</a:t>
                      </a:r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503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Small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صغِير</a:t>
                      </a:r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924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Tall/long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طَوِيل</a:t>
                      </a:r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831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قَصِير</a:t>
                      </a:r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090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Beautiful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جَمِيل</a:t>
                      </a:r>
                      <a:endParaRPr lang="en-GB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40699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936CD-33E1-4E84-B9EA-1B6010A43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86D4343-63CA-4E67-80A7-F5A7E42825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67435"/>
              </p:ext>
            </p:extLst>
          </p:nvPr>
        </p:nvGraphicFramePr>
        <p:xfrm>
          <a:off x="6503540" y="1027906"/>
          <a:ext cx="434111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0559">
                  <a:extLst>
                    <a:ext uri="{9D8B030D-6E8A-4147-A177-3AD203B41FA5}">
                      <a16:colId xmlns:a16="http://schemas.microsoft.com/office/drawing/2014/main" val="1002796920"/>
                    </a:ext>
                  </a:extLst>
                </a:gridCol>
                <a:gridCol w="2170559">
                  <a:extLst>
                    <a:ext uri="{9D8B030D-6E8A-4147-A177-3AD203B41FA5}">
                      <a16:colId xmlns:a16="http://schemas.microsoft.com/office/drawing/2014/main" val="2266091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بَيْضأء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أَيْيض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889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سَوْدَاء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أَسْوَد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927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صَفْرَاء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أَصْفَر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626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حَمْرَاء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أَحْمَر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791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خَضْرَاء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أَخْضَر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386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زَرْقَاء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أَزْرَق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95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بُنِّيَّةٌ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بُنِّـي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49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بُرْتُقَالِيَّةٌ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بُرْتُقَالِي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40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رَمَادِيَّةٌ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رَمَادِي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939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بَنَفْسَجِيَّةٌ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بَنَفْسَجِي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779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وَرْدِيَّةٌ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وَرْدِي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462443"/>
                  </a:ext>
                </a:extLst>
              </a:tr>
            </a:tbl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A31B20-B4DC-4E5A-87FE-1160BCE2785A}"/>
              </a:ext>
            </a:extLst>
          </p:cNvPr>
          <p:cNvSpPr/>
          <p:nvPr/>
        </p:nvSpPr>
        <p:spPr>
          <a:xfrm>
            <a:off x="10926852" y="1099825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329BE42-FE67-4245-B05E-C55EE339BEFC}"/>
              </a:ext>
            </a:extLst>
          </p:cNvPr>
          <p:cNvSpPr/>
          <p:nvPr/>
        </p:nvSpPr>
        <p:spPr>
          <a:xfrm>
            <a:off x="10952253" y="4263344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6D6C13-8807-4B98-9932-F43DDE9205DC}"/>
              </a:ext>
            </a:extLst>
          </p:cNvPr>
          <p:cNvSpPr/>
          <p:nvPr/>
        </p:nvSpPr>
        <p:spPr>
          <a:xfrm>
            <a:off x="10952253" y="4720932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FEA925C-8F98-4646-91EF-E4BDD7493AE7}"/>
              </a:ext>
            </a:extLst>
          </p:cNvPr>
          <p:cNvSpPr/>
          <p:nvPr/>
        </p:nvSpPr>
        <p:spPr>
          <a:xfrm>
            <a:off x="10952253" y="5177052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D3D6113-C4A3-4DD0-969F-8DE23424E88C}"/>
              </a:ext>
            </a:extLst>
          </p:cNvPr>
          <p:cNvSpPr/>
          <p:nvPr/>
        </p:nvSpPr>
        <p:spPr>
          <a:xfrm>
            <a:off x="10952253" y="5633172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EF58F11-2A38-4117-8597-2F414C432CC0}"/>
              </a:ext>
            </a:extLst>
          </p:cNvPr>
          <p:cNvSpPr/>
          <p:nvPr/>
        </p:nvSpPr>
        <p:spPr>
          <a:xfrm>
            <a:off x="10952253" y="3790812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18DC90-F964-4D0C-A537-E524E8024821}"/>
              </a:ext>
            </a:extLst>
          </p:cNvPr>
          <p:cNvSpPr/>
          <p:nvPr/>
        </p:nvSpPr>
        <p:spPr>
          <a:xfrm>
            <a:off x="10956819" y="3318280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0F6858B-DD14-425A-BB67-956A03D7615E}"/>
              </a:ext>
            </a:extLst>
          </p:cNvPr>
          <p:cNvSpPr/>
          <p:nvPr/>
        </p:nvSpPr>
        <p:spPr>
          <a:xfrm>
            <a:off x="10976510" y="2865741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5D1DDA9-DAC0-4882-956B-B3BB18703D4E}"/>
              </a:ext>
            </a:extLst>
          </p:cNvPr>
          <p:cNvSpPr/>
          <p:nvPr/>
        </p:nvSpPr>
        <p:spPr>
          <a:xfrm>
            <a:off x="10976510" y="2393209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7E66050-B75A-4C84-8937-7A3995D690BA}"/>
              </a:ext>
            </a:extLst>
          </p:cNvPr>
          <p:cNvSpPr/>
          <p:nvPr/>
        </p:nvSpPr>
        <p:spPr>
          <a:xfrm>
            <a:off x="10977367" y="1938641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975D1A2-E48B-4D5B-BB3E-C1D434B3158D}"/>
              </a:ext>
            </a:extLst>
          </p:cNvPr>
          <p:cNvSpPr/>
          <p:nvPr/>
        </p:nvSpPr>
        <p:spPr>
          <a:xfrm>
            <a:off x="10952253" y="1532467"/>
            <a:ext cx="426948" cy="36937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546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548464"/>
            <a:ext cx="3807187" cy="22280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endParaRPr lang="en-US" sz="2500" dirty="0"/>
          </a:p>
        </p:txBody>
      </p:sp>
      <p:sp>
        <p:nvSpPr>
          <p:cNvPr id="5" name="Rounded Rectangle 4"/>
          <p:cNvSpPr/>
          <p:nvPr/>
        </p:nvSpPr>
        <p:spPr>
          <a:xfrm>
            <a:off x="268449" y="2608977"/>
            <a:ext cx="5016616" cy="2642531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11" descr="A picture containing icon&#10;&#10;Description automatically generated">
            <a:extLst>
              <a:ext uri="{FF2B5EF4-FFF2-40B4-BE49-F238E27FC236}">
                <a16:creationId xmlns:a16="http://schemas.microsoft.com/office/drawing/2014/main" id="{A7E80906-E61E-4980-BB7A-8B187C1E86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09" b="-2"/>
          <a:stretch/>
        </p:blipFill>
        <p:spPr>
          <a:xfrm>
            <a:off x="5010386" y="10"/>
            <a:ext cx="7181613" cy="6857990"/>
          </a:xfrm>
          <a:prstGeom prst="rect">
            <a:avLst/>
          </a:prstGeom>
          <a:effectLst/>
        </p:spPr>
      </p:pic>
      <p:sp>
        <p:nvSpPr>
          <p:cNvPr id="27" name="Speech Bubble: Oval 26">
            <a:extLst>
              <a:ext uri="{FF2B5EF4-FFF2-40B4-BE49-F238E27FC236}">
                <a16:creationId xmlns:a16="http://schemas.microsoft.com/office/drawing/2014/main" id="{FF6F4923-9A7A-4BF4-B986-1CDAEEAC0D2D}"/>
              </a:ext>
            </a:extLst>
          </p:cNvPr>
          <p:cNvSpPr/>
          <p:nvPr/>
        </p:nvSpPr>
        <p:spPr>
          <a:xfrm>
            <a:off x="2741792" y="134007"/>
            <a:ext cx="4118995" cy="1887523"/>
          </a:xfrm>
          <a:prstGeom prst="wedgeEllipseCallout">
            <a:avLst>
              <a:gd name="adj1" fmla="val 52283"/>
              <a:gd name="adj2" fmla="val 518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0C51DDBF-CE7C-495F-A8D0-64CB0B40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FD3E7B-C13F-8EE3-0898-3E444F92AE93}"/>
              </a:ext>
            </a:extLst>
          </p:cNvPr>
          <p:cNvSpPr txBox="1"/>
          <p:nvPr/>
        </p:nvSpPr>
        <p:spPr>
          <a:xfrm>
            <a:off x="369116" y="209725"/>
            <a:ext cx="3103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Colour and write: </a:t>
            </a:r>
          </a:p>
        </p:txBody>
      </p:sp>
    </p:spTree>
    <p:extLst>
      <p:ext uri="{BB962C8B-B14F-4D97-AF65-F5344CB8AC3E}">
        <p14:creationId xmlns:p14="http://schemas.microsoft.com/office/powerpoint/2010/main" val="1757372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548464"/>
            <a:ext cx="3807187" cy="2228074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500" dirty="0"/>
          </a:p>
        </p:txBody>
      </p:sp>
      <p:pic>
        <p:nvPicPr>
          <p:cNvPr id="20" name="Picture 19" descr="A picture containing porcelain&#10;&#10;Description automatically generated">
            <a:extLst>
              <a:ext uri="{FF2B5EF4-FFF2-40B4-BE49-F238E27FC236}">
                <a16:creationId xmlns:a16="http://schemas.microsoft.com/office/drawing/2014/main" id="{59B082B7-4745-4611-B8B8-74FAFAB16E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5"/>
          <a:stretch/>
        </p:blipFill>
        <p:spPr>
          <a:xfrm>
            <a:off x="5327177" y="-134213"/>
            <a:ext cx="7181613" cy="6857990"/>
          </a:xfrm>
          <a:prstGeom prst="rect">
            <a:avLst/>
          </a:prstGeom>
          <a:effectLst/>
        </p:spPr>
      </p:pic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id="{6CFB8869-87C3-4B08-A5B4-1F9B7DCF329E}"/>
              </a:ext>
            </a:extLst>
          </p:cNvPr>
          <p:cNvSpPr/>
          <p:nvPr/>
        </p:nvSpPr>
        <p:spPr>
          <a:xfrm>
            <a:off x="1728132" y="478172"/>
            <a:ext cx="4118995" cy="1887523"/>
          </a:xfrm>
          <a:prstGeom prst="wedgeEllipseCallout">
            <a:avLst>
              <a:gd name="adj1" fmla="val 52283"/>
              <a:gd name="adj2" fmla="val 518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4">
            <a:extLst>
              <a:ext uri="{FF2B5EF4-FFF2-40B4-BE49-F238E27FC236}">
                <a16:creationId xmlns:a16="http://schemas.microsoft.com/office/drawing/2014/main" id="{C74F19C2-192B-46E7-8B0A-4CA14772DB98}"/>
              </a:ext>
            </a:extLst>
          </p:cNvPr>
          <p:cNvSpPr/>
          <p:nvPr/>
        </p:nvSpPr>
        <p:spPr>
          <a:xfrm>
            <a:off x="444618" y="2658154"/>
            <a:ext cx="5016616" cy="2761134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AA704B-0854-4421-992E-ED0190BF7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102618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3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8" name="Picture 17" descr="A picture containing silhouette, clipart&#10;&#10;Description automatically generated">
            <a:extLst>
              <a:ext uri="{FF2B5EF4-FFF2-40B4-BE49-F238E27FC236}">
                <a16:creationId xmlns:a16="http://schemas.microsoft.com/office/drawing/2014/main" id="{F0FF2BD6-9D00-4E16-97F3-052960DAD6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828" y="537882"/>
            <a:ext cx="5074567" cy="5582023"/>
          </a:xfrm>
          <a:prstGeom prst="rect">
            <a:avLst/>
          </a:prstGeom>
        </p:spPr>
      </p:pic>
      <p:sp>
        <p:nvSpPr>
          <p:cNvPr id="12" name="Speech Bubble: Oval 11">
            <a:extLst>
              <a:ext uri="{FF2B5EF4-FFF2-40B4-BE49-F238E27FC236}">
                <a16:creationId xmlns:a16="http://schemas.microsoft.com/office/drawing/2014/main" id="{A40328FF-6FD5-4D8D-86EC-AB1958370FC3}"/>
              </a:ext>
            </a:extLst>
          </p:cNvPr>
          <p:cNvSpPr/>
          <p:nvPr/>
        </p:nvSpPr>
        <p:spPr>
          <a:xfrm>
            <a:off x="2810311" y="593170"/>
            <a:ext cx="4118995" cy="1887523"/>
          </a:xfrm>
          <a:prstGeom prst="wedgeEllipseCallout">
            <a:avLst>
              <a:gd name="adj1" fmla="val 52283"/>
              <a:gd name="adj2" fmla="val 518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43F35EA8-1428-4D2B-B8A7-43DBAF1F5A99}"/>
              </a:ext>
            </a:extLst>
          </p:cNvPr>
          <p:cNvSpPr/>
          <p:nvPr/>
        </p:nvSpPr>
        <p:spPr>
          <a:xfrm>
            <a:off x="721739" y="2552027"/>
            <a:ext cx="5016616" cy="2699481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E65707-4219-4DDE-BEFB-4BD39EB41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1181669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picture containing table, window&#10;&#10;Description automatically generated">
            <a:extLst>
              <a:ext uri="{FF2B5EF4-FFF2-40B4-BE49-F238E27FC236}">
                <a16:creationId xmlns:a16="http://schemas.microsoft.com/office/drawing/2014/main" id="{CDCC4986-15A0-4E3B-924C-44B432FC7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828" y="537882"/>
            <a:ext cx="5074567" cy="5582023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963903CC-EB9B-4F5F-9BA7-3ACDC4FCF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048" y="538869"/>
            <a:ext cx="4783138" cy="1943100"/>
          </a:xfrm>
          <a:prstGeom prst="wedgeEllipseCallout">
            <a:avLst>
              <a:gd name="adj1" fmla="val 52283"/>
              <a:gd name="adj2" fmla="val 518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77AA8351-5348-411D-AE02-184F768895C0}"/>
              </a:ext>
            </a:extLst>
          </p:cNvPr>
          <p:cNvSpPr/>
          <p:nvPr/>
        </p:nvSpPr>
        <p:spPr>
          <a:xfrm>
            <a:off x="617329" y="2807873"/>
            <a:ext cx="5016616" cy="274559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BFEF6B-7AC8-41BF-8F9C-6AB6B0BE5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315354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4000" dirty="0"/>
          </a:p>
        </p:txBody>
      </p:sp>
      <p:pic>
        <p:nvPicPr>
          <p:cNvPr id="16" name="Picture 15" descr="A picture containing text, measuring stick&#10;&#10;Description automatically generated">
            <a:extLst>
              <a:ext uri="{FF2B5EF4-FFF2-40B4-BE49-F238E27FC236}">
                <a16:creationId xmlns:a16="http://schemas.microsoft.com/office/drawing/2014/main" id="{5730CD8A-0C13-4CD1-AF42-E4C8A85D21C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1" r="902" b="-2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E4B882D3-5138-4919-A3CB-C21E0AF89A50}"/>
              </a:ext>
            </a:extLst>
          </p:cNvPr>
          <p:cNvSpPr/>
          <p:nvPr/>
        </p:nvSpPr>
        <p:spPr>
          <a:xfrm>
            <a:off x="3124002" y="645952"/>
            <a:ext cx="4118995" cy="1887523"/>
          </a:xfrm>
          <a:prstGeom prst="wedgeEllipseCallout">
            <a:avLst>
              <a:gd name="adj1" fmla="val 52283"/>
              <a:gd name="adj2" fmla="val 518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7D710BB4-4650-40F5-B032-1382DFD3A3DE}"/>
              </a:ext>
            </a:extLst>
          </p:cNvPr>
          <p:cNvSpPr/>
          <p:nvPr/>
        </p:nvSpPr>
        <p:spPr>
          <a:xfrm>
            <a:off x="615694" y="2748612"/>
            <a:ext cx="5016616" cy="294751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5D095F-154C-4283-9DF6-1541FF2B6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2714862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4000" dirty="0"/>
          </a:p>
        </p:txBody>
      </p:sp>
      <p:pic>
        <p:nvPicPr>
          <p:cNvPr id="24" name="Picture 2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8E29EA4-15B5-46C7-AE48-B7E7C8C547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5" r="3843"/>
          <a:stretch/>
        </p:blipFill>
        <p:spPr>
          <a:xfrm>
            <a:off x="4939271" y="365125"/>
            <a:ext cx="7763039" cy="5315358"/>
          </a:xfrm>
          <a:prstGeom prst="rect">
            <a:avLst/>
          </a:prstGeom>
        </p:spPr>
      </p:pic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E3F85406-1C55-42FE-BA5B-3E56050D1753}"/>
              </a:ext>
            </a:extLst>
          </p:cNvPr>
          <p:cNvSpPr/>
          <p:nvPr/>
        </p:nvSpPr>
        <p:spPr>
          <a:xfrm>
            <a:off x="1728132" y="478172"/>
            <a:ext cx="4118995" cy="1887523"/>
          </a:xfrm>
          <a:prstGeom prst="wedgeEllipseCallout">
            <a:avLst>
              <a:gd name="adj1" fmla="val 52283"/>
              <a:gd name="adj2" fmla="val 518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46E6F927-3095-42C5-A59A-764CA4FE16CF}"/>
              </a:ext>
            </a:extLst>
          </p:cNvPr>
          <p:cNvSpPr/>
          <p:nvPr/>
        </p:nvSpPr>
        <p:spPr>
          <a:xfrm>
            <a:off x="578627" y="3026937"/>
            <a:ext cx="5016616" cy="2873960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4E0A6C-481D-49F8-8615-8E693E97B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1389450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3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76D48B95-8400-4F84-AAC6-2D5A1FE89F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688453"/>
            <a:ext cx="5365375" cy="5280881"/>
          </a:xfrm>
          <a:prstGeom prst="rect">
            <a:avLst/>
          </a:prstGeom>
        </p:spPr>
      </p:pic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90CB9E3D-5D19-4BB6-A850-EB1547A95B02}"/>
              </a:ext>
            </a:extLst>
          </p:cNvPr>
          <p:cNvSpPr/>
          <p:nvPr/>
        </p:nvSpPr>
        <p:spPr>
          <a:xfrm>
            <a:off x="2578128" y="322276"/>
            <a:ext cx="4118995" cy="1887523"/>
          </a:xfrm>
          <a:prstGeom prst="wedgeEllipseCallout">
            <a:avLst>
              <a:gd name="adj1" fmla="val 52283"/>
              <a:gd name="adj2" fmla="val 518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CBBB2C4C-C3B6-41E7-A7D7-93E6A28F26A6}"/>
              </a:ext>
            </a:extLst>
          </p:cNvPr>
          <p:cNvSpPr/>
          <p:nvPr/>
        </p:nvSpPr>
        <p:spPr>
          <a:xfrm>
            <a:off x="1077859" y="2839037"/>
            <a:ext cx="5016616" cy="2834923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ar-SA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.......................................................................................................................................................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ar-SA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52A94A-C241-4182-AEB9-688091035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968383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126</Words>
  <Application>Microsoft Office PowerPoint</Application>
  <PresentationFormat>Widescreen</PresentationFormat>
  <Paragraphs>164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أَنَا عِنْدِي</vt:lpstr>
      <vt:lpstr>Colour the pictures and then write a sentence using adjectives and colours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أَنَا عِنْدِي</dc:title>
  <dc:creator>Seloua I</dc:creator>
  <cp:lastModifiedBy>Seloua Izeboudjene</cp:lastModifiedBy>
  <cp:revision>7</cp:revision>
  <cp:lastPrinted>2017-11-03T10:50:37Z</cp:lastPrinted>
  <dcterms:created xsi:type="dcterms:W3CDTF">2017-11-03T08:19:51Z</dcterms:created>
  <dcterms:modified xsi:type="dcterms:W3CDTF">2023-02-23T12:59:50Z</dcterms:modified>
</cp:coreProperties>
</file>