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85" r:id="rId41"/>
    <p:sldId id="28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A1F7AFE5-A7F5-4572-8EAE-84ED67003C51}"/>
    <pc:docChg chg="undo custSel addSld modSld">
      <pc:chgData name="Seloua Izeboudjene" userId="779f36cc-4099-4c1c-bf6a-b11816f798c5" providerId="ADAL" clId="{A1F7AFE5-A7F5-4572-8EAE-84ED67003C51}" dt="2022-06-15T22:10:08.254" v="116" actId="1076"/>
      <pc:docMkLst>
        <pc:docMk/>
      </pc:docMkLst>
      <pc:sldChg chg="addSp modSp mod">
        <pc:chgData name="Seloua Izeboudjene" userId="779f36cc-4099-4c1c-bf6a-b11816f798c5" providerId="ADAL" clId="{A1F7AFE5-A7F5-4572-8EAE-84ED67003C51}" dt="2022-06-09T13:17:32.509" v="89" actId="1076"/>
        <pc:sldMkLst>
          <pc:docMk/>
          <pc:sldMk cId="3476496715" sldId="256"/>
        </pc:sldMkLst>
      </pc:sldChg>
      <pc:sldChg chg="addSp modSp mod">
        <pc:chgData name="Seloua Izeboudjene" userId="779f36cc-4099-4c1c-bf6a-b11816f798c5" providerId="ADAL" clId="{A1F7AFE5-A7F5-4572-8EAE-84ED67003C51}" dt="2022-06-09T13:10:15.859" v="6" actId="20577"/>
        <pc:sldMkLst>
          <pc:docMk/>
          <pc:sldMk cId="396235551" sldId="265"/>
        </pc:sldMkLst>
      </pc:sldChg>
      <pc:sldChg chg="addSp modSp mod">
        <pc:chgData name="Seloua Izeboudjene" userId="779f36cc-4099-4c1c-bf6a-b11816f798c5" providerId="ADAL" clId="{A1F7AFE5-A7F5-4572-8EAE-84ED67003C51}" dt="2022-06-09T13:10:34.981" v="13" actId="20577"/>
        <pc:sldMkLst>
          <pc:docMk/>
          <pc:sldMk cId="3830218697" sldId="273"/>
        </pc:sldMkLst>
      </pc:sldChg>
      <pc:sldChg chg="addSp modSp mod">
        <pc:chgData name="Seloua Izeboudjene" userId="779f36cc-4099-4c1c-bf6a-b11816f798c5" providerId="ADAL" clId="{A1F7AFE5-A7F5-4572-8EAE-84ED67003C51}" dt="2022-06-09T13:11:06.811" v="28" actId="20577"/>
        <pc:sldMkLst>
          <pc:docMk/>
          <pc:sldMk cId="3406168350" sldId="275"/>
        </pc:sldMkLst>
      </pc:sldChg>
      <pc:sldChg chg="addSp modSp mod">
        <pc:chgData name="Seloua Izeboudjene" userId="779f36cc-4099-4c1c-bf6a-b11816f798c5" providerId="ADAL" clId="{A1F7AFE5-A7F5-4572-8EAE-84ED67003C51}" dt="2022-06-10T13:57:58.856" v="99" actId="20577"/>
        <pc:sldMkLst>
          <pc:docMk/>
          <pc:sldMk cId="1912018721" sldId="277"/>
        </pc:sldMkLst>
      </pc:sldChg>
      <pc:sldChg chg="addSp modSp mod">
        <pc:chgData name="Seloua Izeboudjene" userId="779f36cc-4099-4c1c-bf6a-b11816f798c5" providerId="ADAL" clId="{A1F7AFE5-A7F5-4572-8EAE-84ED67003C51}" dt="2022-06-09T13:12:03.817" v="52" actId="20577"/>
        <pc:sldMkLst>
          <pc:docMk/>
          <pc:sldMk cId="3978112738" sldId="279"/>
        </pc:sldMkLst>
      </pc:sldChg>
      <pc:sldChg chg="addSp modSp mod">
        <pc:chgData name="Seloua Izeboudjene" userId="779f36cc-4099-4c1c-bf6a-b11816f798c5" providerId="ADAL" clId="{A1F7AFE5-A7F5-4572-8EAE-84ED67003C51}" dt="2022-06-09T13:12:46.017" v="65" actId="14100"/>
        <pc:sldMkLst>
          <pc:docMk/>
          <pc:sldMk cId="949888176" sldId="281"/>
        </pc:sldMkLst>
      </pc:sldChg>
      <pc:sldChg chg="addSp modSp mod">
        <pc:chgData name="Seloua Izeboudjene" userId="779f36cc-4099-4c1c-bf6a-b11816f798c5" providerId="ADAL" clId="{A1F7AFE5-A7F5-4572-8EAE-84ED67003C51}" dt="2022-06-09T13:13:20.551" v="76" actId="1076"/>
        <pc:sldMkLst>
          <pc:docMk/>
          <pc:sldMk cId="3109797574" sldId="283"/>
        </pc:sldMkLst>
      </pc:sldChg>
      <pc:sldChg chg="addSp delSp modSp new mod setBg setClrOvrMap">
        <pc:chgData name="Seloua Izeboudjene" userId="779f36cc-4099-4c1c-bf6a-b11816f798c5" providerId="ADAL" clId="{A1F7AFE5-A7F5-4572-8EAE-84ED67003C51}" dt="2022-06-15T22:10:08.254" v="116" actId="1076"/>
        <pc:sldMkLst>
          <pc:docMk/>
          <pc:sldMk cId="2770114337" sldId="285"/>
        </pc:sldMkLst>
      </pc:sldChg>
    </pc:docChg>
  </pc:docChgLst>
  <pc:docChgLst>
    <pc:chgData name="Seloua Izeboudjene" userId="779f36cc-4099-4c1c-bf6a-b11816f798c5" providerId="ADAL" clId="{DF34A428-9E01-47DA-8921-7D19D7AFB3BE}"/>
    <pc:docChg chg="undo custSel addSld delSld modSld sldOrd">
      <pc:chgData name="Seloua Izeboudjene" userId="779f36cc-4099-4c1c-bf6a-b11816f798c5" providerId="ADAL" clId="{DF34A428-9E01-47DA-8921-7D19D7AFB3BE}" dt="2023-05-25T10:35:36.876" v="117" actId="1076"/>
      <pc:docMkLst>
        <pc:docMk/>
      </pc:docMkLst>
      <pc:sldChg chg="addSp delSp modSp new mod modAnim">
        <pc:chgData name="Seloua Izeboudjene" userId="779f36cc-4099-4c1c-bf6a-b11816f798c5" providerId="ADAL" clId="{DF34A428-9E01-47DA-8921-7D19D7AFB3BE}" dt="2023-05-18T11:22:01.528" v="38"/>
        <pc:sldMkLst>
          <pc:docMk/>
          <pc:sldMk cId="3876699696" sldId="287"/>
        </pc:sldMkLst>
      </pc:sldChg>
      <pc:sldChg chg="delSp modSp add mod">
        <pc:chgData name="Seloua Izeboudjene" userId="779f36cc-4099-4c1c-bf6a-b11816f798c5" providerId="ADAL" clId="{DF34A428-9E01-47DA-8921-7D19D7AFB3BE}" dt="2023-05-18T11:22:32.085" v="41" actId="1076"/>
        <pc:sldMkLst>
          <pc:docMk/>
          <pc:sldMk cId="1628820513" sldId="288"/>
        </pc:sldMkLst>
      </pc:sldChg>
      <pc:sldChg chg="addSp delSp modSp add mod ord">
        <pc:chgData name="Seloua Izeboudjene" userId="779f36cc-4099-4c1c-bf6a-b11816f798c5" providerId="ADAL" clId="{DF34A428-9E01-47DA-8921-7D19D7AFB3BE}" dt="2023-05-18T11:23:45.552" v="57" actId="20577"/>
        <pc:sldMkLst>
          <pc:docMk/>
          <pc:sldMk cId="1808318791" sldId="289"/>
        </pc:sldMkLst>
      </pc:sldChg>
      <pc:sldChg chg="delSp modSp add mod">
        <pc:chgData name="Seloua Izeboudjene" userId="779f36cc-4099-4c1c-bf6a-b11816f798c5" providerId="ADAL" clId="{DF34A428-9E01-47DA-8921-7D19D7AFB3BE}" dt="2023-05-18T11:43:29.483" v="60" actId="1076"/>
        <pc:sldMkLst>
          <pc:docMk/>
          <pc:sldMk cId="2224044731" sldId="290"/>
        </pc:sldMkLst>
      </pc:sldChg>
      <pc:sldChg chg="addSp delSp modSp add mod ord">
        <pc:chgData name="Seloua Izeboudjene" userId="779f36cc-4099-4c1c-bf6a-b11816f798c5" providerId="ADAL" clId="{DF34A428-9E01-47DA-8921-7D19D7AFB3BE}" dt="2023-05-18T11:44:16.811" v="76" actId="1076"/>
        <pc:sldMkLst>
          <pc:docMk/>
          <pc:sldMk cId="3630880342" sldId="291"/>
        </pc:sldMkLst>
      </pc:sldChg>
      <pc:sldChg chg="delSp modSp add mod">
        <pc:chgData name="Seloua Izeboudjene" userId="779f36cc-4099-4c1c-bf6a-b11816f798c5" providerId="ADAL" clId="{DF34A428-9E01-47DA-8921-7D19D7AFB3BE}" dt="2023-05-25T10:28:00.960" v="79" actId="478"/>
        <pc:sldMkLst>
          <pc:docMk/>
          <pc:sldMk cId="236165039" sldId="292"/>
        </pc:sldMkLst>
      </pc:sldChg>
      <pc:sldChg chg="addSp delSp modSp add mod ord">
        <pc:chgData name="Seloua Izeboudjene" userId="779f36cc-4099-4c1c-bf6a-b11816f798c5" providerId="ADAL" clId="{DF34A428-9E01-47DA-8921-7D19D7AFB3BE}" dt="2023-05-25T10:33:10.389" v="92" actId="20577"/>
        <pc:sldMkLst>
          <pc:docMk/>
          <pc:sldMk cId="2131328902" sldId="293"/>
        </pc:sldMkLst>
      </pc:sldChg>
      <pc:sldChg chg="delSp modSp add mod">
        <pc:chgData name="Seloua Izeboudjene" userId="779f36cc-4099-4c1c-bf6a-b11816f798c5" providerId="ADAL" clId="{DF34A428-9E01-47DA-8921-7D19D7AFB3BE}" dt="2023-05-25T10:33:35.400" v="95" actId="478"/>
        <pc:sldMkLst>
          <pc:docMk/>
          <pc:sldMk cId="1505994261" sldId="294"/>
        </pc:sldMkLst>
      </pc:sldChg>
      <pc:sldChg chg="addSp delSp modSp add mod ord">
        <pc:chgData name="Seloua Izeboudjene" userId="779f36cc-4099-4c1c-bf6a-b11816f798c5" providerId="ADAL" clId="{DF34A428-9E01-47DA-8921-7D19D7AFB3BE}" dt="2023-05-25T10:35:05.460" v="114" actId="20577"/>
        <pc:sldMkLst>
          <pc:docMk/>
          <pc:sldMk cId="1450305505" sldId="295"/>
        </pc:sldMkLst>
      </pc:sldChg>
      <pc:sldChg chg="add del">
        <pc:chgData name="Seloua Izeboudjene" userId="779f36cc-4099-4c1c-bf6a-b11816f798c5" providerId="ADAL" clId="{DF34A428-9E01-47DA-8921-7D19D7AFB3BE}" dt="2023-05-25T10:33:47.914" v="97" actId="2890"/>
        <pc:sldMkLst>
          <pc:docMk/>
          <pc:sldMk cId="2422499343" sldId="295"/>
        </pc:sldMkLst>
      </pc:sldChg>
      <pc:sldChg chg="delSp modSp add mod">
        <pc:chgData name="Seloua Izeboudjene" userId="779f36cc-4099-4c1c-bf6a-b11816f798c5" providerId="ADAL" clId="{DF34A428-9E01-47DA-8921-7D19D7AFB3BE}" dt="2023-05-25T10:35:36.876" v="117" actId="1076"/>
        <pc:sldMkLst>
          <pc:docMk/>
          <pc:sldMk cId="1631914542" sldId="296"/>
        </pc:sldMkLst>
      </pc:sldChg>
    </pc:docChg>
  </pc:docChgLst>
  <pc:docChgLst>
    <pc:chgData name="Seloua Izeboudjene" userId="779f36cc-4099-4c1c-bf6a-b11816f798c5" providerId="ADAL" clId="{7E3DCFF2-2EF2-4E79-BEA0-E61DAFDEEDE2}"/>
    <pc:docChg chg="custSel addSld modSld">
      <pc:chgData name="Seloua Izeboudjene" userId="779f36cc-4099-4c1c-bf6a-b11816f798c5" providerId="ADAL" clId="{7E3DCFF2-2EF2-4E79-BEA0-E61DAFDEEDE2}" dt="2022-07-15T09:20:24.565" v="23" actId="2890"/>
      <pc:docMkLst>
        <pc:docMk/>
      </pc:docMkLst>
      <pc:sldChg chg="addSp delSp modSp mod setBg setClrOvrMap">
        <pc:chgData name="Seloua Izeboudjene" userId="779f36cc-4099-4c1c-bf6a-b11816f798c5" providerId="ADAL" clId="{7E3DCFF2-2EF2-4E79-BEA0-E61DAFDEEDE2}" dt="2022-07-15T09:20:15.174" v="22" actId="26606"/>
        <pc:sldMkLst>
          <pc:docMk/>
          <pc:sldMk cId="2770114337" sldId="285"/>
        </pc:sldMkLst>
      </pc:sldChg>
      <pc:sldChg chg="add">
        <pc:chgData name="Seloua Izeboudjene" userId="779f36cc-4099-4c1c-bf6a-b11816f798c5" providerId="ADAL" clId="{7E3DCFF2-2EF2-4E79-BEA0-E61DAFDEEDE2}" dt="2022-07-15T09:20:24.565" v="23" actId="2890"/>
        <pc:sldMkLst>
          <pc:docMk/>
          <pc:sldMk cId="227555828" sldId="286"/>
        </pc:sldMkLst>
      </pc:sldChg>
    </pc:docChg>
  </pc:docChgLst>
  <pc:docChgLst>
    <pc:chgData name="Seloua Izeboudjene" userId="779f36cc-4099-4c1c-bf6a-b11816f798c5" providerId="ADAL" clId="{9C403FED-2F57-423F-88E4-826976D7D2D0}"/>
    <pc:docChg chg="modSld">
      <pc:chgData name="Seloua Izeboudjene" userId="779f36cc-4099-4c1c-bf6a-b11816f798c5" providerId="ADAL" clId="{9C403FED-2F57-423F-88E4-826976D7D2D0}" dt="2025-09-06T20:37:58.820" v="34" actId="20577"/>
      <pc:docMkLst>
        <pc:docMk/>
      </pc:docMkLst>
      <pc:sldChg chg="modSp mod">
        <pc:chgData name="Seloua Izeboudjene" userId="779f36cc-4099-4c1c-bf6a-b11816f798c5" providerId="ADAL" clId="{9C403FED-2F57-423F-88E4-826976D7D2D0}" dt="2025-09-06T20:37:58.820" v="34" actId="20577"/>
        <pc:sldMkLst>
          <pc:docMk/>
          <pc:sldMk cId="3476496715" sldId="256"/>
        </pc:sldMkLst>
        <pc:spChg chg="mod">
          <ac:chgData name="Seloua Izeboudjene" userId="779f36cc-4099-4c1c-bf6a-b11816f798c5" providerId="ADAL" clId="{9C403FED-2F57-423F-88E4-826976D7D2D0}" dt="2025-09-06T20:37:58.820" v="34" actId="20577"/>
          <ac:spMkLst>
            <pc:docMk/>
            <pc:sldMk cId="3476496715" sldId="256"/>
            <ac:spMk id="3" creationId="{AFCE6FE4-59F1-CE32-2B6F-0FC4FEA1F2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DB05-0C17-C807-3C7A-3FFEDD937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5E047-7078-CD84-9838-033E2EED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F1C2-82BF-11BB-FEE4-242A024A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8DEB-D69B-7D2B-A82A-0A05DC14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59CB-799B-3DF9-05F6-898B276E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3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9A5-AB08-C2C9-D92C-C14D86CE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0B568-7C59-4900-8456-3ECC94E89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3B11-F0B0-199E-9144-D0FF508B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67F8-BFBD-89FC-8DB6-5AE2AA4A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ACC7-7D0D-0B59-C7B3-53EE4C46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9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DF3E6-E08F-4BF7-4067-57FFB5495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515C-119B-1850-F4B5-2EDC95119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2388-BCC1-6B86-9262-50F9FD31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F6FE-C0DF-886B-6395-570DDC70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35D3-718C-33FC-A8CE-E7A5B45B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4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B5E5-2DF5-BD1B-D9C8-5829551E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0557-BB0F-77C2-4014-21896435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6B76-8BF2-56F8-9BA3-A896B849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C397-222D-7AC8-E0C7-A44965C8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08B2-6AC4-06D5-E749-971805B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783C-F06C-2DE6-391A-BA941CF0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1F440-320D-FC29-303B-C9A009B9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06C3E-306F-7E9C-CF85-537CEFB8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AE8B-DD03-4B9E-EE51-B9CD071F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3441-25C7-4CE2-8A5A-524F12EC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5B5E-AE10-C1A6-D508-2B8B703D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527-562B-C154-42DB-EADC104EB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6FEEC-DC91-B2D4-D50E-794A3A9A2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3F89-5AA1-D918-F628-65DF6D0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C9DA-4F88-B53B-6F37-2C2E211A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DB02D-96C5-DE11-9AB1-569E745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6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0C56-FF80-A497-864B-A1D6773F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768F-C959-1F3A-8517-19CAE50D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89043-230F-7DAC-9863-F010A92F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12FDC-059B-516B-1B27-BA7480685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A9E7D-0511-42AE-607B-B1EE10DCC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1D927-2CB1-6A53-1877-E047DCB1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E9510-5EC3-851A-B7C3-5515CCBE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66009-DD73-82C6-2CD5-66412F2A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635E-7FC2-7C68-FC7B-02997414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22BBE-F8B9-E8B6-EE19-DAFA645F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52AE9-1149-FB94-556B-E06BC11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83E08-B872-72B2-D68E-65954801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5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7CAE0-1CDB-8C11-DB71-60583DD1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EBF16-6050-3A52-189A-39A65AE7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F39B1-D85F-06B6-FFB6-0CC3D6F3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F71F-6F62-B0AE-896E-98227C6C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2B67-1EE6-08D1-C52E-52278DE5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4B959-DD7D-68E4-105A-530FEC023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0F6E-0CBB-2A37-6306-EE54A0B8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51DC7-17CB-C0FE-F768-1B2DCAF9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2D726-041B-85E7-ABE3-C655287D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F48E-92F3-574A-C689-183FDE35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EC711-CD92-5A7E-7278-8440D869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1556-3F60-95EA-41FE-8CACB703B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F09FA-0C23-EF43-589B-E6F6FFAF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21D47-94C6-71B4-F665-1A505E8D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B7EE6-D3CE-0FFD-E415-985B786F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731E8-E17A-E403-75D6-A40CD739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E3439-E2E6-4D16-5865-C7204A10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DE3-B06E-3614-26DE-1FDB9AA2E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E4E5-BB92-42F3-AB58-7F8F2181B453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6444A-DEEA-F771-9EC4-B62094010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A7ED-9FAD-0A87-5156-B621FBE57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9805-040C-48A6-8E00-2338DD2FE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C784-9571-3245-055A-604478D29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ar-SA" sz="2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</a:t>
            </a:r>
            <a:r>
              <a:rPr lang="ar-SA" sz="20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ar-SA" sz="2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20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F3E1D-D8BA-DFC8-3C91-32FE06A06C0B}"/>
              </a:ext>
            </a:extLst>
          </p:cNvPr>
          <p:cNvSpPr/>
          <p:nvPr/>
        </p:nvSpPr>
        <p:spPr>
          <a:xfrm>
            <a:off x="1585519" y="1600200"/>
            <a:ext cx="4135773" cy="3408028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E6FE4-59F1-CE32-2B6F-0FC4FEA1F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752476"/>
            <a:ext cx="9144000" cy="1655762"/>
          </a:xfrm>
        </p:spPr>
        <p:txBody>
          <a:bodyPr/>
          <a:lstStyle/>
          <a:p>
            <a:r>
              <a:rPr lang="en-GB" dirty="0" err="1"/>
              <a:t>Alefbata</a:t>
            </a:r>
            <a:r>
              <a:rPr lang="en-GB" dirty="0"/>
              <a:t> </a:t>
            </a:r>
            <a:r>
              <a:rPr lang="en-GB"/>
              <a:t>website pictures and game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02FB2-941D-FD3D-AB46-8D4B820AFD96}"/>
              </a:ext>
            </a:extLst>
          </p:cNvPr>
          <p:cNvSpPr/>
          <p:nvPr/>
        </p:nvSpPr>
        <p:spPr>
          <a:xfrm>
            <a:off x="6532227" y="1600200"/>
            <a:ext cx="4135773" cy="3408028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9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C38C96-FC48-F391-739F-568865D4D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1F8CB1-F6D6-ECDE-A360-517293AC2CFF}"/>
              </a:ext>
            </a:extLst>
          </p:cNvPr>
          <p:cNvSpPr/>
          <p:nvPr/>
        </p:nvSpPr>
        <p:spPr>
          <a:xfrm>
            <a:off x="3526029" y="5134661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قِرْدٌ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5355E3F-B742-6DA6-C778-F855D3A09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4" b="15128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قِرْدٌ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8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9B4944A-63BD-654D-18CD-96D61A04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29EF22-96AB-5B19-4A14-00FD88AF3E87}"/>
              </a:ext>
            </a:extLst>
          </p:cNvPr>
          <p:cNvSpPr/>
          <p:nvPr/>
        </p:nvSpPr>
        <p:spPr>
          <a:xfrm>
            <a:off x="0" y="0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كِتَابٌ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9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كِتَابٌ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29E253-CF3A-F7B4-0865-4270E66C9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2" y="20895"/>
            <a:ext cx="4209253" cy="4351338"/>
          </a:xfrm>
        </p:spPr>
      </p:pic>
    </p:spTree>
    <p:extLst>
      <p:ext uri="{BB962C8B-B14F-4D97-AF65-F5344CB8AC3E}">
        <p14:creationId xmlns:p14="http://schemas.microsoft.com/office/powerpoint/2010/main" val="126544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3C0ABC-2DF7-4AB3-D158-0C97E47F1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-66888" y="1282"/>
            <a:ext cx="12258888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772250-78DE-E9D8-F2C8-3FAE4BA25A4A}"/>
              </a:ext>
            </a:extLst>
          </p:cNvPr>
          <p:cNvSpPr/>
          <p:nvPr/>
        </p:nvSpPr>
        <p:spPr>
          <a:xfrm>
            <a:off x="4189445" y="80725"/>
            <a:ext cx="4105471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وَرَقَةٌ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9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وَرَقَةٌ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4372F7C-EB44-8754-0248-771E6441B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08" y="80703"/>
            <a:ext cx="4217572" cy="4351338"/>
          </a:xfrm>
        </p:spPr>
      </p:pic>
    </p:spTree>
    <p:extLst>
      <p:ext uri="{BB962C8B-B14F-4D97-AF65-F5344CB8AC3E}">
        <p14:creationId xmlns:p14="http://schemas.microsoft.com/office/powerpoint/2010/main" val="333826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40D70D-03D0-373A-E2E5-31B676A2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02EC13-B1F1-4A98-094C-311976B1EE0E}"/>
              </a:ext>
            </a:extLst>
          </p:cNvPr>
          <p:cNvSpPr/>
          <p:nvPr/>
        </p:nvSpPr>
        <p:spPr>
          <a:xfrm>
            <a:off x="3730218" y="5249884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فَأْرٌ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7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فَأر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75F9403F-9C07-95AD-0649-CA13C57B7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1" y="0"/>
            <a:ext cx="3922556" cy="4351338"/>
          </a:xfrm>
        </p:spPr>
      </p:pic>
    </p:spTree>
    <p:extLst>
      <p:ext uri="{BB962C8B-B14F-4D97-AF65-F5344CB8AC3E}">
        <p14:creationId xmlns:p14="http://schemas.microsoft.com/office/powerpoint/2010/main" val="151599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EEAED7-F4EC-D36F-03A3-AEDB84177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7D794D-7504-AC2D-AC7A-4409BD2BB8F7}"/>
              </a:ext>
            </a:extLst>
          </p:cNvPr>
          <p:cNvSpPr/>
          <p:nvPr/>
        </p:nvSpPr>
        <p:spPr>
          <a:xfrm>
            <a:off x="3526029" y="5134661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قِطَةٌ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1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قِطَةٌ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43B3FF51-C777-F7E6-9465-34DC3D51F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81" y="-6"/>
            <a:ext cx="3134438" cy="4351338"/>
          </a:xfrm>
        </p:spPr>
      </p:pic>
    </p:spTree>
    <p:extLst>
      <p:ext uri="{BB962C8B-B14F-4D97-AF65-F5344CB8AC3E}">
        <p14:creationId xmlns:p14="http://schemas.microsoft.com/office/powerpoint/2010/main" val="65825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8E519E-8359-B7CD-B97B-40D5F1662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81356-754A-D82A-9E33-3757208F07AC}"/>
              </a:ext>
            </a:extLst>
          </p:cNvPr>
          <p:cNvSpPr/>
          <p:nvPr/>
        </p:nvSpPr>
        <p:spPr>
          <a:xfrm>
            <a:off x="167008" y="124123"/>
            <a:ext cx="4217437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نَمْلَةٌ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9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A34C52-9DE9-E2F3-6044-883DAC8BA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B4DB8D-C377-5553-DCED-A08AC48F3675}"/>
              </a:ext>
            </a:extLst>
          </p:cNvPr>
          <p:cNvSpPr/>
          <p:nvPr/>
        </p:nvSpPr>
        <p:spPr>
          <a:xfrm>
            <a:off x="3794477" y="92878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فَرَاوْلَة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6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فَرَاوْلَةٌ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85CC13A3-6604-2DA0-FC1F-507BFE162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254062"/>
            <a:ext cx="4067180" cy="3751004"/>
          </a:xfrm>
        </p:spPr>
      </p:pic>
    </p:spTree>
    <p:extLst>
      <p:ext uri="{BB962C8B-B14F-4D97-AF65-F5344CB8AC3E}">
        <p14:creationId xmlns:p14="http://schemas.microsoft.com/office/powerpoint/2010/main" val="173669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9E95F9-B22B-4126-985F-E2BEE646B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5F0B8-AD95-9739-C881-686EADA75DCD}"/>
              </a:ext>
            </a:extLst>
          </p:cNvPr>
          <p:cNvSpPr/>
          <p:nvPr/>
        </p:nvSpPr>
        <p:spPr>
          <a:xfrm>
            <a:off x="3333082" y="109656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</a:t>
            </a:r>
            <a:r>
              <a:rPr lang="ar-SA" sz="9600">
                <a:latin typeface="Calibri" panose="020F0502020204030204" pitchFamily="34" charset="0"/>
                <a:cs typeface="Calibri" panose="020F0502020204030204" pitchFamily="34" charset="0"/>
              </a:rPr>
              <a:t>بَقَرَةٌ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1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بَقَرَةٌ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6AC5BE-C458-4520-C554-48AF51B26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1" y="167951"/>
            <a:ext cx="4380366" cy="3589699"/>
          </a:xfrm>
        </p:spPr>
      </p:pic>
    </p:spTree>
    <p:extLst>
      <p:ext uri="{BB962C8B-B14F-4D97-AF65-F5344CB8AC3E}">
        <p14:creationId xmlns:p14="http://schemas.microsoft.com/office/powerpoint/2010/main" val="228342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6C2F82C-EB67-7F99-9AA4-7DC170BA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C19FEA-2625-9C26-B041-8D47E3937928}"/>
              </a:ext>
            </a:extLst>
          </p:cNvPr>
          <p:cNvSpPr/>
          <p:nvPr/>
        </p:nvSpPr>
        <p:spPr>
          <a:xfrm>
            <a:off x="3526029" y="5134661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جَزَرَةٌ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جَزَرَةٌ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36368190-C3BA-2BE9-9F45-7383A66FE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20" y="80703"/>
            <a:ext cx="3999560" cy="4351338"/>
          </a:xfrm>
        </p:spPr>
      </p:pic>
    </p:spTree>
    <p:extLst>
      <p:ext uri="{BB962C8B-B14F-4D97-AF65-F5344CB8AC3E}">
        <p14:creationId xmlns:p14="http://schemas.microsoft.com/office/powerpoint/2010/main" val="104108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0F6F04-69B3-42B2-2D07-E75EAE4EC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CE4D64-65BB-6A2D-D721-834BC86909A8}"/>
              </a:ext>
            </a:extLst>
          </p:cNvPr>
          <p:cNvSpPr/>
          <p:nvPr/>
        </p:nvSpPr>
        <p:spPr>
          <a:xfrm>
            <a:off x="4035105" y="5134661"/>
            <a:ext cx="4222487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كَلْبٌ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كَلْبٌ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84670A4E-66EC-D311-C1F8-3CC4DFAAC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06" y="80703"/>
            <a:ext cx="3247387" cy="4351338"/>
          </a:xfrm>
        </p:spPr>
      </p:pic>
    </p:spTree>
    <p:extLst>
      <p:ext uri="{BB962C8B-B14F-4D97-AF65-F5344CB8AC3E}">
        <p14:creationId xmlns:p14="http://schemas.microsoft.com/office/powerpoint/2010/main" val="320567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02975D-EC9D-ECE1-65BC-23A01C0C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9826F3-C2DC-7AB1-0595-9423E70C41EC}"/>
              </a:ext>
            </a:extLst>
          </p:cNvPr>
          <p:cNvSpPr/>
          <p:nvPr/>
        </p:nvSpPr>
        <p:spPr>
          <a:xfrm>
            <a:off x="3363986" y="5193384"/>
            <a:ext cx="5019442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صُوصٌ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9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95D51F2-8D8F-CE72-7616-230D07C1AA51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صُوصٌ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F568893-B365-F0E0-561D-FE3AFAEF8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11" y="102637"/>
            <a:ext cx="3648736" cy="4351338"/>
          </a:xfrm>
        </p:spPr>
      </p:pic>
    </p:spTree>
    <p:extLst>
      <p:ext uri="{BB962C8B-B14F-4D97-AF65-F5344CB8AC3E}">
        <p14:creationId xmlns:p14="http://schemas.microsoft.com/office/powerpoint/2010/main" val="373143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A8DB6-FC7F-A01A-6818-6314C4EA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endParaRPr lang="en-GB" sz="4800"/>
          </a:p>
        </p:txBody>
      </p:sp>
      <p:pic>
        <p:nvPicPr>
          <p:cNvPr id="5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F6A0F78E-FE68-5FB8-740C-DF31218F4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-4" b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2457BCB-7E91-B398-FFED-476CAF56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7247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11" name="Content Placeholder 10" descr="Text, icon&#10;&#10;Description automatically generated">
            <a:extLst>
              <a:ext uri="{FF2B5EF4-FFF2-40B4-BE49-F238E27FC236}">
                <a16:creationId xmlns:a16="http://schemas.microsoft.com/office/drawing/2014/main" id="{A2E4BA40-F454-945D-C1FC-91B96EEDA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5208" b="1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42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8A4EFD1-4E01-D500-2624-23A39C6F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D730F-8297-F9F1-47AB-C547CEB9CE44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نَمْلَةٌ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9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62322B-F35A-3EB7-8FB3-BD286AB6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79" y="1153440"/>
            <a:ext cx="5401429" cy="3829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3" y="29857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506963" y="39889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488024" y="5167312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بَقَرَةٌ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62322B-F35A-3EB7-8FB3-BD286AB6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79" y="1153440"/>
            <a:ext cx="5401429" cy="3829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8097417" y="4668862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488024" y="5167312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بَقَرَةٌ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3" y="29857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506963" y="39889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488024" y="5167312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قِرْدٌ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5EA26F-F026-EA0D-7A39-1404F1925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4" b="15128"/>
          <a:stretch/>
        </p:blipFill>
        <p:spPr>
          <a:xfrm>
            <a:off x="4094583" y="908827"/>
            <a:ext cx="3549475" cy="361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83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10939" y="4683966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488024" y="5167312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قِرْدٌ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5EA26F-F026-EA0D-7A39-1404F1925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4" b="15128"/>
          <a:stretch/>
        </p:blipFill>
        <p:spPr>
          <a:xfrm>
            <a:off x="4094583" y="908827"/>
            <a:ext cx="3549475" cy="361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40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3" y="29857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506963" y="39889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كَلْبٌ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F3BDEB09-4C48-D8CA-1FA5-5E13FAE2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52" y="1384170"/>
            <a:ext cx="2558272" cy="3457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08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7987004" y="462798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كَلْبٌ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F3BDEB09-4C48-D8CA-1FA5-5E13FAE2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52" y="1384170"/>
            <a:ext cx="2558272" cy="3457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1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3" y="29857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506963" y="39889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صُوصٌ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0ECEFCE-B125-1C97-A9F1-9199ED0A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31" y="606392"/>
            <a:ext cx="3648736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13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2" y="426408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صُوصٌ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0ECEFCE-B125-1C97-A9F1-9199ED0A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31" y="606392"/>
            <a:ext cx="3648736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59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F99844-F85F-B1E3-F91E-95EDEC7EE2D0}"/>
              </a:ext>
            </a:extLst>
          </p:cNvPr>
          <p:cNvSpPr/>
          <p:nvPr/>
        </p:nvSpPr>
        <p:spPr>
          <a:xfrm>
            <a:off x="8276253" y="298579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هَذَا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506963" y="398893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جَزَرَةٌ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08CFD641-FEE1-F779-8807-B1EE7D06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19" y="439770"/>
            <a:ext cx="3999560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03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E572-BFAF-DD20-CB8E-D989B1E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396D3-A469-F7E4-5810-62F88AC67E65}"/>
              </a:ext>
            </a:extLst>
          </p:cNvPr>
          <p:cNvSpPr/>
          <p:nvPr/>
        </p:nvSpPr>
        <p:spPr>
          <a:xfrm>
            <a:off x="8372669" y="4616330"/>
            <a:ext cx="3256383" cy="20713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هَذِهِ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FBD93F-B914-954A-1265-9A2277AB30E2}"/>
              </a:ext>
            </a:extLst>
          </p:cNvPr>
          <p:cNvSpPr/>
          <p:nvPr/>
        </p:nvSpPr>
        <p:spPr>
          <a:xfrm>
            <a:off x="4235255" y="5092667"/>
            <a:ext cx="3433666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جَزَرَةٌ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08CFD641-FEE1-F779-8807-B1EE7D06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19" y="439770"/>
            <a:ext cx="3999560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19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FFC533-9FA3-F7DE-2F8C-122DADB72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5BE24A-0670-72A7-24AD-54FE66E82373}"/>
              </a:ext>
            </a:extLst>
          </p:cNvPr>
          <p:cNvSpPr/>
          <p:nvPr/>
        </p:nvSpPr>
        <p:spPr>
          <a:xfrm>
            <a:off x="167008" y="124123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حُوت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68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197956-B1AD-A242-AF85-02A683C06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1122363"/>
            <a:ext cx="3203575" cy="2254250"/>
          </a:xfrm>
          <a:prstGeom prst="rect">
            <a:avLst/>
          </a:prstGeom>
        </p:spPr>
      </p:pic>
      <p:pic>
        <p:nvPicPr>
          <p:cNvPr id="6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1F1199EE-24AF-659A-DD54-4E2EFD5EE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3" y="1122363"/>
            <a:ext cx="2068513" cy="2254250"/>
          </a:xfrm>
          <a:prstGeom prst="rect">
            <a:avLst/>
          </a:prstGeom>
        </p:spPr>
      </p:pic>
      <p:pic>
        <p:nvPicPr>
          <p:cNvPr id="11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A99D7D81-4336-08C3-C8EC-B6AF2DC7E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0" y="1122363"/>
            <a:ext cx="1881188" cy="2254250"/>
          </a:xfrm>
          <a:prstGeom prst="rect">
            <a:avLst/>
          </a:prstGeom>
        </p:spPr>
      </p:pic>
      <p:pic>
        <p:nvPicPr>
          <p:cNvPr id="1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6BBDA6B6-8C15-875E-9C2B-71275AC7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13" y="1122363"/>
            <a:ext cx="2449513" cy="2254250"/>
          </a:xfrm>
        </p:spPr>
      </p:pic>
      <p:pic>
        <p:nvPicPr>
          <p:cNvPr id="4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2136D40E-E9FC-4C24-205E-04821A9ED9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-4" b="-4"/>
          <a:stretch/>
        </p:blipFill>
        <p:spPr>
          <a:xfrm>
            <a:off x="1192213" y="3443288"/>
            <a:ext cx="2105025" cy="2282825"/>
          </a:xfrm>
          <a:prstGeom prst="rect">
            <a:avLst/>
          </a:prstGeom>
        </p:spPr>
      </p:pic>
      <p:pic>
        <p:nvPicPr>
          <p:cNvPr id="16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3456E6-6D68-B7A3-D0D9-1F500C621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4" b="15128"/>
          <a:stretch/>
        </p:blipFill>
        <p:spPr>
          <a:xfrm>
            <a:off x="3363913" y="3443288"/>
            <a:ext cx="2239963" cy="2282825"/>
          </a:xfrm>
          <a:prstGeom prst="rect">
            <a:avLst/>
          </a:prstGeom>
        </p:spPr>
      </p:pic>
      <p:pic>
        <p:nvPicPr>
          <p:cNvPr id="5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24C264A7-2B6B-F64E-DC75-51DF3FE9E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63" y="3443288"/>
            <a:ext cx="1689100" cy="2282825"/>
          </a:xfrm>
          <a:prstGeom prst="rect">
            <a:avLst/>
          </a:prstGeom>
        </p:spPr>
      </p:pic>
      <p:pic>
        <p:nvPicPr>
          <p:cNvPr id="15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04E6C773-06B3-1BF2-EB32-036E461D8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5" y="3443288"/>
            <a:ext cx="2051050" cy="2282825"/>
          </a:xfrm>
        </p:spPr>
      </p:pic>
      <p:pic>
        <p:nvPicPr>
          <p:cNvPr id="14" name="Content Placeholder 5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FF30BC40-2F05-2159-0F07-3041667C7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443288"/>
            <a:ext cx="1452563" cy="2282825"/>
          </a:xfrm>
        </p:spPr>
      </p:pic>
    </p:spTree>
    <p:extLst>
      <p:ext uri="{BB962C8B-B14F-4D97-AF65-F5344CB8AC3E}">
        <p14:creationId xmlns:p14="http://schemas.microsoft.com/office/powerpoint/2010/main" val="2770114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197956-B1AD-A242-AF85-02A683C06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1122363"/>
            <a:ext cx="3203575" cy="2254250"/>
          </a:xfrm>
          <a:prstGeom prst="rect">
            <a:avLst/>
          </a:prstGeom>
        </p:spPr>
      </p:pic>
      <p:pic>
        <p:nvPicPr>
          <p:cNvPr id="6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1F1199EE-24AF-659A-DD54-4E2EFD5EE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3" y="1122363"/>
            <a:ext cx="2068513" cy="2254250"/>
          </a:xfrm>
          <a:prstGeom prst="rect">
            <a:avLst/>
          </a:prstGeom>
        </p:spPr>
      </p:pic>
      <p:pic>
        <p:nvPicPr>
          <p:cNvPr id="11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A99D7D81-4336-08C3-C8EC-B6AF2DC7E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0" y="1122363"/>
            <a:ext cx="1881188" cy="2254250"/>
          </a:xfrm>
          <a:prstGeom prst="rect">
            <a:avLst/>
          </a:prstGeom>
        </p:spPr>
      </p:pic>
      <p:pic>
        <p:nvPicPr>
          <p:cNvPr id="13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6BBDA6B6-8C15-875E-9C2B-71275AC7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13" y="1122363"/>
            <a:ext cx="2449513" cy="2254250"/>
          </a:xfrm>
        </p:spPr>
      </p:pic>
      <p:pic>
        <p:nvPicPr>
          <p:cNvPr id="4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2136D40E-E9FC-4C24-205E-04821A9ED9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-4" b="-4"/>
          <a:stretch/>
        </p:blipFill>
        <p:spPr>
          <a:xfrm>
            <a:off x="1192213" y="3443288"/>
            <a:ext cx="2105025" cy="2282825"/>
          </a:xfrm>
          <a:prstGeom prst="rect">
            <a:avLst/>
          </a:prstGeom>
        </p:spPr>
      </p:pic>
      <p:pic>
        <p:nvPicPr>
          <p:cNvPr id="16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3456E6-6D68-B7A3-D0D9-1F500C621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4" b="15128"/>
          <a:stretch/>
        </p:blipFill>
        <p:spPr>
          <a:xfrm>
            <a:off x="3363913" y="3443288"/>
            <a:ext cx="2239963" cy="2282825"/>
          </a:xfrm>
          <a:prstGeom prst="rect">
            <a:avLst/>
          </a:prstGeom>
        </p:spPr>
      </p:pic>
      <p:pic>
        <p:nvPicPr>
          <p:cNvPr id="5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24C264A7-2B6B-F64E-DC75-51DF3FE9E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63" y="3443288"/>
            <a:ext cx="1689100" cy="2282825"/>
          </a:xfrm>
          <a:prstGeom prst="rect">
            <a:avLst/>
          </a:prstGeom>
        </p:spPr>
      </p:pic>
      <p:pic>
        <p:nvPicPr>
          <p:cNvPr id="15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04E6C773-06B3-1BF2-EB32-036E461D8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5" y="3443288"/>
            <a:ext cx="2051050" cy="2282825"/>
          </a:xfrm>
        </p:spPr>
      </p:pic>
      <p:pic>
        <p:nvPicPr>
          <p:cNvPr id="14" name="Content Placeholder 5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FF30BC40-2F05-2159-0F07-3041667C7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443288"/>
            <a:ext cx="1452563" cy="2282825"/>
          </a:xfrm>
        </p:spPr>
      </p:pic>
    </p:spTree>
    <p:extLst>
      <p:ext uri="{BB962C8B-B14F-4D97-AF65-F5344CB8AC3E}">
        <p14:creationId xmlns:p14="http://schemas.microsoft.com/office/powerpoint/2010/main" val="22755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endParaRPr lang="en-GB" sz="2600"/>
          </a:p>
        </p:txBody>
      </p:sp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5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F64D0432-088C-A085-71BE-955886F09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r="6949" b="-3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EEC4A8-7454-707A-6490-365F03BF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EA53E-0071-EAF9-7CB8-9FB66DE12737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حُوتٌ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3EF44F-24AD-9B3C-41D1-1BD28C075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91B7A7-CFE5-8D29-6F2A-76A1E3562794}"/>
              </a:ext>
            </a:extLst>
          </p:cNvPr>
          <p:cNvSpPr/>
          <p:nvPr/>
        </p:nvSpPr>
        <p:spPr>
          <a:xfrm>
            <a:off x="3730218" y="0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تُفَاحَةٌ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endParaRPr lang="en-GB" sz="2600"/>
          </a:p>
        </p:txBody>
      </p:sp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4" name="Content Placeholder 3" descr="Shape, circle&#10;&#10;Description automatically generated">
            <a:extLst>
              <a:ext uri="{FF2B5EF4-FFF2-40B4-BE49-F238E27FC236}">
                <a16:creationId xmlns:a16="http://schemas.microsoft.com/office/drawing/2014/main" id="{9292B86E-8EE0-D16C-C395-78BD4ECF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37" y="122776"/>
            <a:ext cx="3585284" cy="388229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E5B458-DD90-280A-CBB9-E21F53904E22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هَذِهِ تُفَاحَةٌ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9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2FFB3C-B726-F3D8-7B9D-47986610A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7B90B-B10B-B528-8719-D918088AA13A}"/>
              </a:ext>
            </a:extLst>
          </p:cNvPr>
          <p:cNvSpPr/>
          <p:nvPr/>
        </p:nvSpPr>
        <p:spPr>
          <a:xfrm>
            <a:off x="3526029" y="5134661"/>
            <a:ext cx="4731563" cy="1578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.....  دُبٌّ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EB87A-AE07-9A0C-86F8-C19D120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endParaRPr lang="en-GB" sz="2600"/>
          </a:p>
        </p:txBody>
      </p:sp>
      <p:pic>
        <p:nvPicPr>
          <p:cNvPr id="8" name="Content Placeholder 7" descr="A cartoon of a mouse&#10;&#10;Description automatically generated with low confidence">
            <a:extLst>
              <a:ext uri="{FF2B5EF4-FFF2-40B4-BE49-F238E27FC236}">
                <a16:creationId xmlns:a16="http://schemas.microsoft.com/office/drawing/2014/main" id="{E74E868D-CD93-83B1-4AB4-3057083C4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7777" b="1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3AFEF32-A442-04C7-69E8-8049FFEC7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409" b="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C0C18C-2DD3-64A5-C52C-D0DB8E214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636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F2405F-7AED-73A2-8600-F87C86C5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7DF6EC-75B6-F312-5D04-7C0BDC74AD42}"/>
              </a:ext>
            </a:extLst>
          </p:cNvPr>
          <p:cNvSpPr/>
          <p:nvPr/>
        </p:nvSpPr>
        <p:spPr>
          <a:xfrm>
            <a:off x="261257" y="4432041"/>
            <a:ext cx="11504645" cy="2323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هَذَا دُبٌّ</a:t>
            </a:r>
            <a:endParaRPr lang="en-GB" sz="15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6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88</Words>
  <Application>Microsoft Office PowerPoint</Application>
  <PresentationFormat>Widescreen</PresentationFormat>
  <Paragraphs>55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هَذَا   هَذِهِ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AKS2021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هَذَا هَذِهِ</dc:title>
  <dc:creator>Seloua Izeboudjene</dc:creator>
  <cp:lastModifiedBy>Seloua Izeboudjene</cp:lastModifiedBy>
  <cp:revision>1</cp:revision>
  <dcterms:created xsi:type="dcterms:W3CDTF">2022-06-09T10:49:51Z</dcterms:created>
  <dcterms:modified xsi:type="dcterms:W3CDTF">2025-09-06T20:38:06Z</dcterms:modified>
</cp:coreProperties>
</file>