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32" r:id="rId2"/>
  </p:sldMasterIdLst>
  <p:notesMasterIdLst>
    <p:notesMasterId r:id="rId116"/>
  </p:notesMasterIdLst>
  <p:sldIdLst>
    <p:sldId id="256" r:id="rId3"/>
    <p:sldId id="368" r:id="rId4"/>
    <p:sldId id="257" r:id="rId5"/>
    <p:sldId id="258" r:id="rId6"/>
    <p:sldId id="259" r:id="rId7"/>
    <p:sldId id="355" r:id="rId8"/>
    <p:sldId id="366" r:id="rId9"/>
    <p:sldId id="359" r:id="rId10"/>
    <p:sldId id="261" r:id="rId11"/>
    <p:sldId id="262" r:id="rId12"/>
    <p:sldId id="260" r:id="rId13"/>
    <p:sldId id="264" r:id="rId14"/>
    <p:sldId id="265" r:id="rId15"/>
    <p:sldId id="263" r:id="rId16"/>
    <p:sldId id="267" r:id="rId17"/>
    <p:sldId id="268" r:id="rId18"/>
    <p:sldId id="269" r:id="rId19"/>
    <p:sldId id="357" r:id="rId20"/>
    <p:sldId id="358" r:id="rId21"/>
    <p:sldId id="356" r:id="rId22"/>
    <p:sldId id="361" r:id="rId23"/>
    <p:sldId id="360" r:id="rId24"/>
    <p:sldId id="270" r:id="rId25"/>
    <p:sldId id="363" r:id="rId26"/>
    <p:sldId id="362" r:id="rId27"/>
    <p:sldId id="273" r:id="rId28"/>
    <p:sldId id="364" r:id="rId29"/>
    <p:sldId id="271" r:id="rId30"/>
    <p:sldId id="272" r:id="rId31"/>
    <p:sldId id="274" r:id="rId32"/>
    <p:sldId id="275" r:id="rId33"/>
    <p:sldId id="365" r:id="rId34"/>
    <p:sldId id="294" r:id="rId35"/>
    <p:sldId id="295" r:id="rId36"/>
    <p:sldId id="26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36" r:id="rId70"/>
    <p:sldId id="337" r:id="rId71"/>
    <p:sldId id="345" r:id="rId72"/>
    <p:sldId id="346" r:id="rId73"/>
    <p:sldId id="347" r:id="rId74"/>
    <p:sldId id="338" r:id="rId75"/>
    <p:sldId id="339" r:id="rId76"/>
    <p:sldId id="341" r:id="rId77"/>
    <p:sldId id="342" r:id="rId78"/>
    <p:sldId id="343" r:id="rId79"/>
    <p:sldId id="344" r:id="rId80"/>
    <p:sldId id="350" r:id="rId81"/>
    <p:sldId id="349" r:id="rId82"/>
    <p:sldId id="352" r:id="rId83"/>
    <p:sldId id="353" r:id="rId84"/>
    <p:sldId id="369" r:id="rId85"/>
    <p:sldId id="351" r:id="rId86"/>
    <p:sldId id="276" r:id="rId87"/>
    <p:sldId id="311" r:id="rId88"/>
    <p:sldId id="348" r:id="rId89"/>
    <p:sldId id="312" r:id="rId90"/>
    <p:sldId id="313" r:id="rId91"/>
    <p:sldId id="314" r:id="rId92"/>
    <p:sldId id="367" r:id="rId93"/>
    <p:sldId id="315" r:id="rId94"/>
    <p:sldId id="316" r:id="rId95"/>
    <p:sldId id="317" r:id="rId96"/>
    <p:sldId id="318" r:id="rId97"/>
    <p:sldId id="319" r:id="rId98"/>
    <p:sldId id="320" r:id="rId99"/>
    <p:sldId id="321" r:id="rId100"/>
    <p:sldId id="322" r:id="rId101"/>
    <p:sldId id="323" r:id="rId102"/>
    <p:sldId id="324" r:id="rId103"/>
    <p:sldId id="325" r:id="rId104"/>
    <p:sldId id="326" r:id="rId105"/>
    <p:sldId id="327" r:id="rId106"/>
    <p:sldId id="328" r:id="rId107"/>
    <p:sldId id="329" r:id="rId108"/>
    <p:sldId id="330" r:id="rId109"/>
    <p:sldId id="331" r:id="rId110"/>
    <p:sldId id="332" r:id="rId111"/>
    <p:sldId id="333" r:id="rId112"/>
    <p:sldId id="334" r:id="rId113"/>
    <p:sldId id="354" r:id="rId114"/>
    <p:sldId id="335" r:id="rId1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heme" Target="theme/theme1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microsoft.com/office/2016/11/relationships/changesInfo" Target="changesInfos/changesInfo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oua Izeboudjene" userId="779f36cc-4099-4c1c-bf6a-b11816f798c5" providerId="ADAL" clId="{C399BFF4-3903-4986-8AF0-8C216ECD1658}"/>
    <pc:docChg chg="modSld">
      <pc:chgData name="Seloua Izeboudjene" userId="779f36cc-4099-4c1c-bf6a-b11816f798c5" providerId="ADAL" clId="{C399BFF4-3903-4986-8AF0-8C216ECD1658}" dt="2025-09-06T21:00:43.625" v="12" actId="20577"/>
      <pc:docMkLst>
        <pc:docMk/>
      </pc:docMkLst>
      <pc:sldChg chg="modSp mod">
        <pc:chgData name="Seloua Izeboudjene" userId="779f36cc-4099-4c1c-bf6a-b11816f798c5" providerId="ADAL" clId="{C399BFF4-3903-4986-8AF0-8C216ECD1658}" dt="2025-09-06T21:00:43.625" v="12" actId="20577"/>
        <pc:sldMkLst>
          <pc:docMk/>
          <pc:sldMk cId="226192542" sldId="256"/>
        </pc:sldMkLst>
        <pc:spChg chg="mod">
          <ac:chgData name="Seloua Izeboudjene" userId="779f36cc-4099-4c1c-bf6a-b11816f798c5" providerId="ADAL" clId="{C399BFF4-3903-4986-8AF0-8C216ECD1658}" dt="2025-09-06T21:00:43.625" v="12" actId="20577"/>
          <ac:spMkLst>
            <pc:docMk/>
            <pc:sldMk cId="226192542" sldId="256"/>
            <ac:spMk id="3" creationId="{CB3999DB-40A5-4881-9755-BFD5698B8180}"/>
          </ac:spMkLst>
        </pc:spChg>
      </pc:sldChg>
    </pc:docChg>
  </pc:docChgLst>
  <pc:docChgLst>
    <pc:chgData name="Seloua Izeboudjene" userId="779f36cc-4099-4c1c-bf6a-b11816f798c5" providerId="ADAL" clId="{55711B5E-7D85-46BE-96CC-FA1DA26B2954}"/>
    <pc:docChg chg="undo custSel addSld delSld modSld">
      <pc:chgData name="Seloua Izeboudjene" userId="779f36cc-4099-4c1c-bf6a-b11816f798c5" providerId="ADAL" clId="{55711B5E-7D85-46BE-96CC-FA1DA26B2954}" dt="2022-11-09T11:23:40.059" v="906" actId="1076"/>
      <pc:docMkLst>
        <pc:docMk/>
      </pc:docMkLst>
      <pc:sldChg chg="addSp delSp modSp mod">
        <pc:chgData name="Seloua Izeboudjene" userId="779f36cc-4099-4c1c-bf6a-b11816f798c5" providerId="ADAL" clId="{55711B5E-7D85-46BE-96CC-FA1DA26B2954}" dt="2022-11-07T08:44:26.655" v="462" actId="1076"/>
        <pc:sldMkLst>
          <pc:docMk/>
          <pc:sldMk cId="0" sldId="311"/>
        </pc:sldMkLst>
      </pc:sldChg>
      <pc:sldChg chg="delSp modSp add mod">
        <pc:chgData name="Seloua Izeboudjene" userId="779f36cc-4099-4c1c-bf6a-b11816f798c5" providerId="ADAL" clId="{55711B5E-7D85-46BE-96CC-FA1DA26B2954}" dt="2022-11-07T08:23:20.415" v="49" actId="20577"/>
        <pc:sldMkLst>
          <pc:docMk/>
          <pc:sldMk cId="1318745310" sldId="336"/>
        </pc:sldMkLst>
      </pc:sldChg>
      <pc:sldChg chg="new del">
        <pc:chgData name="Seloua Izeboudjene" userId="779f36cc-4099-4c1c-bf6a-b11816f798c5" providerId="ADAL" clId="{55711B5E-7D85-46BE-96CC-FA1DA26B2954}" dt="2022-11-07T08:22:29.051" v="1" actId="47"/>
        <pc:sldMkLst>
          <pc:docMk/>
          <pc:sldMk cId="2619142032" sldId="336"/>
        </pc:sldMkLst>
      </pc:sldChg>
      <pc:sldChg chg="addSp modSp new mod modAnim">
        <pc:chgData name="Seloua Izeboudjene" userId="779f36cc-4099-4c1c-bf6a-b11816f798c5" providerId="ADAL" clId="{55711B5E-7D85-46BE-96CC-FA1DA26B2954}" dt="2022-11-07T08:33:10.140" v="274" actId="20577"/>
        <pc:sldMkLst>
          <pc:docMk/>
          <pc:sldMk cId="2943980766" sldId="337"/>
        </pc:sldMkLst>
      </pc:sldChg>
      <pc:sldChg chg="modSp add">
        <pc:chgData name="Seloua Izeboudjene" userId="779f36cc-4099-4c1c-bf6a-b11816f798c5" providerId="ADAL" clId="{55711B5E-7D85-46BE-96CC-FA1DA26B2954}" dt="2022-11-07T08:25:05.184" v="89" actId="20577"/>
        <pc:sldMkLst>
          <pc:docMk/>
          <pc:sldMk cId="1400957463" sldId="338"/>
        </pc:sldMkLst>
      </pc:sldChg>
      <pc:sldChg chg="modSp add mod">
        <pc:chgData name="Seloua Izeboudjene" userId="779f36cc-4099-4c1c-bf6a-b11816f798c5" providerId="ADAL" clId="{55711B5E-7D85-46BE-96CC-FA1DA26B2954}" dt="2022-11-07T08:25:51.479" v="107" actId="13822"/>
        <pc:sldMkLst>
          <pc:docMk/>
          <pc:sldMk cId="3221539959" sldId="339"/>
        </pc:sldMkLst>
      </pc:sldChg>
      <pc:sldChg chg="new del">
        <pc:chgData name="Seloua Izeboudjene" userId="779f36cc-4099-4c1c-bf6a-b11816f798c5" providerId="ADAL" clId="{55711B5E-7D85-46BE-96CC-FA1DA26B2954}" dt="2022-11-07T08:28:53.218" v="211" actId="47"/>
        <pc:sldMkLst>
          <pc:docMk/>
          <pc:sldMk cId="296353387" sldId="340"/>
        </pc:sldMkLst>
      </pc:sldChg>
      <pc:sldChg chg="delSp modSp add mod modAnim">
        <pc:chgData name="Seloua Izeboudjene" userId="779f36cc-4099-4c1c-bf6a-b11816f798c5" providerId="ADAL" clId="{55711B5E-7D85-46BE-96CC-FA1DA26B2954}" dt="2022-11-07T08:28:32.855" v="208"/>
        <pc:sldMkLst>
          <pc:docMk/>
          <pc:sldMk cId="645176665" sldId="341"/>
        </pc:sldMkLst>
      </pc:sldChg>
      <pc:sldChg chg="modSp add mod modAnim">
        <pc:chgData name="Seloua Izeboudjene" userId="779f36cc-4099-4c1c-bf6a-b11816f798c5" providerId="ADAL" clId="{55711B5E-7D85-46BE-96CC-FA1DA26B2954}" dt="2022-11-07T08:28:43.805" v="210"/>
        <pc:sldMkLst>
          <pc:docMk/>
          <pc:sldMk cId="3537969636" sldId="342"/>
        </pc:sldMkLst>
      </pc:sldChg>
      <pc:sldChg chg="addSp modSp new mod">
        <pc:chgData name="Seloua Izeboudjene" userId="779f36cc-4099-4c1c-bf6a-b11816f798c5" providerId="ADAL" clId="{55711B5E-7D85-46BE-96CC-FA1DA26B2954}" dt="2022-11-07T08:31:06.138" v="256" actId="14100"/>
        <pc:sldMkLst>
          <pc:docMk/>
          <pc:sldMk cId="2726287811" sldId="343"/>
        </pc:sldMkLst>
      </pc:sldChg>
      <pc:sldChg chg="modSp add mod">
        <pc:chgData name="Seloua Izeboudjene" userId="779f36cc-4099-4c1c-bf6a-b11816f798c5" providerId="ADAL" clId="{55711B5E-7D85-46BE-96CC-FA1DA26B2954}" dt="2022-11-07T08:31:51.509" v="258" actId="20577"/>
        <pc:sldMkLst>
          <pc:docMk/>
          <pc:sldMk cId="2388311034" sldId="344"/>
        </pc:sldMkLst>
      </pc:sldChg>
      <pc:sldChg chg="new del">
        <pc:chgData name="Seloua Izeboudjene" userId="779f36cc-4099-4c1c-bf6a-b11816f798c5" providerId="ADAL" clId="{55711B5E-7D85-46BE-96CC-FA1DA26B2954}" dt="2022-11-07T08:32:20.966" v="260" actId="47"/>
        <pc:sldMkLst>
          <pc:docMk/>
          <pc:sldMk cId="2496326768" sldId="345"/>
        </pc:sldMkLst>
      </pc:sldChg>
      <pc:sldChg chg="addSp modSp add mod modAnim">
        <pc:chgData name="Seloua Izeboudjene" userId="779f36cc-4099-4c1c-bf6a-b11816f798c5" providerId="ADAL" clId="{55711B5E-7D85-46BE-96CC-FA1DA26B2954}" dt="2022-11-07T08:34:52.917" v="318" actId="207"/>
        <pc:sldMkLst>
          <pc:docMk/>
          <pc:sldMk cId="3044136064" sldId="345"/>
        </pc:sldMkLst>
      </pc:sldChg>
      <pc:sldChg chg="new del">
        <pc:chgData name="Seloua Izeboudjene" userId="779f36cc-4099-4c1c-bf6a-b11816f798c5" providerId="ADAL" clId="{55711B5E-7D85-46BE-96CC-FA1DA26B2954}" dt="2022-11-07T08:32:33.812" v="262" actId="47"/>
        <pc:sldMkLst>
          <pc:docMk/>
          <pc:sldMk cId="3399247657" sldId="345"/>
        </pc:sldMkLst>
      </pc:sldChg>
      <pc:sldChg chg="modSp add mod">
        <pc:chgData name="Seloua Izeboudjene" userId="779f36cc-4099-4c1c-bf6a-b11816f798c5" providerId="ADAL" clId="{55711B5E-7D85-46BE-96CC-FA1DA26B2954}" dt="2022-11-07T08:35:13.859" v="332" actId="20577"/>
        <pc:sldMkLst>
          <pc:docMk/>
          <pc:sldMk cId="881568545" sldId="346"/>
        </pc:sldMkLst>
      </pc:sldChg>
      <pc:sldChg chg="addSp modSp add mod modAnim">
        <pc:chgData name="Seloua Izeboudjene" userId="779f36cc-4099-4c1c-bf6a-b11816f798c5" providerId="ADAL" clId="{55711B5E-7D85-46BE-96CC-FA1DA26B2954}" dt="2022-11-07T08:36:30.281" v="367"/>
        <pc:sldMkLst>
          <pc:docMk/>
          <pc:sldMk cId="2821168890" sldId="347"/>
        </pc:sldMkLst>
      </pc:sldChg>
      <pc:sldChg chg="addSp delSp modSp add mod">
        <pc:chgData name="Seloua Izeboudjene" userId="779f36cc-4099-4c1c-bf6a-b11816f798c5" providerId="ADAL" clId="{55711B5E-7D85-46BE-96CC-FA1DA26B2954}" dt="2022-11-08T11:48:27.029" v="668" actId="313"/>
        <pc:sldMkLst>
          <pc:docMk/>
          <pc:sldMk cId="3566957158" sldId="348"/>
        </pc:sldMkLst>
      </pc:sldChg>
      <pc:sldChg chg="addSp modSp new mod modAnim">
        <pc:chgData name="Seloua Izeboudjene" userId="779f36cc-4099-4c1c-bf6a-b11816f798c5" providerId="ADAL" clId="{55711B5E-7D85-46BE-96CC-FA1DA26B2954}" dt="2022-11-08T14:06:47.170" v="782" actId="20577"/>
        <pc:sldMkLst>
          <pc:docMk/>
          <pc:sldMk cId="2077740804" sldId="349"/>
        </pc:sldMkLst>
      </pc:sldChg>
      <pc:sldChg chg="addSp modSp new mod">
        <pc:chgData name="Seloua Izeboudjene" userId="779f36cc-4099-4c1c-bf6a-b11816f798c5" providerId="ADAL" clId="{55711B5E-7D85-46BE-96CC-FA1DA26B2954}" dt="2022-11-08T14:04:42.291" v="721" actId="20577"/>
        <pc:sldMkLst>
          <pc:docMk/>
          <pc:sldMk cId="3811082543" sldId="350"/>
        </pc:sldMkLst>
      </pc:sldChg>
      <pc:sldChg chg="addSp delSp modSp new mod modAnim">
        <pc:chgData name="Seloua Izeboudjene" userId="779f36cc-4099-4c1c-bf6a-b11816f798c5" providerId="ADAL" clId="{55711B5E-7D85-46BE-96CC-FA1DA26B2954}" dt="2022-11-09T11:23:40.059" v="906" actId="1076"/>
        <pc:sldMkLst>
          <pc:docMk/>
          <pc:sldMk cId="4173769140" sldId="351"/>
        </pc:sldMkLst>
      </pc:sldChg>
      <pc:sldChg chg="addSp modSp new mod modAnim">
        <pc:chgData name="Seloua Izeboudjene" userId="779f36cc-4099-4c1c-bf6a-b11816f798c5" providerId="ADAL" clId="{55711B5E-7D85-46BE-96CC-FA1DA26B2954}" dt="2022-11-09T11:20:42.844" v="900" actId="20577"/>
        <pc:sldMkLst>
          <pc:docMk/>
          <pc:sldMk cId="761568842" sldId="352"/>
        </pc:sldMkLst>
      </pc:sldChg>
      <pc:sldChg chg="addSp modSp new mod modAnim">
        <pc:chgData name="Seloua Izeboudjene" userId="779f36cc-4099-4c1c-bf6a-b11816f798c5" providerId="ADAL" clId="{55711B5E-7D85-46BE-96CC-FA1DA26B2954}" dt="2022-11-09T11:21:18.374" v="902" actId="20577"/>
        <pc:sldMkLst>
          <pc:docMk/>
          <pc:sldMk cId="1297604627" sldId="353"/>
        </pc:sldMkLst>
      </pc:sldChg>
      <pc:sldChg chg="addSp delSp modSp new del mod">
        <pc:chgData name="Seloua Izeboudjene" userId="779f36cc-4099-4c1c-bf6a-b11816f798c5" providerId="ADAL" clId="{55711B5E-7D85-46BE-96CC-FA1DA26B2954}" dt="2022-11-09T07:59:39.863" v="864" actId="47"/>
        <pc:sldMkLst>
          <pc:docMk/>
          <pc:sldMk cId="3510723690" sldId="354"/>
        </pc:sldMkLst>
      </pc:sldChg>
    </pc:docChg>
  </pc:docChgLst>
  <pc:docChgLst>
    <pc:chgData name="Seloua Izeboudjene" userId="779f36cc-4099-4c1c-bf6a-b11816f798c5" providerId="ADAL" clId="{442D3FB5-8ED8-4B5D-87F6-126E9A929F52}"/>
    <pc:docChg chg="custSel addSld modSld">
      <pc:chgData name="Seloua Izeboudjene" userId="779f36cc-4099-4c1c-bf6a-b11816f798c5" providerId="ADAL" clId="{442D3FB5-8ED8-4B5D-87F6-126E9A929F52}" dt="2023-08-07T05:34:35.803" v="76" actId="20577"/>
      <pc:docMkLst>
        <pc:docMk/>
      </pc:docMkLst>
      <pc:sldChg chg="modSp new mod">
        <pc:chgData name="Seloua Izeboudjene" userId="779f36cc-4099-4c1c-bf6a-b11816f798c5" providerId="ADAL" clId="{442D3FB5-8ED8-4B5D-87F6-126E9A929F52}" dt="2023-08-07T05:34:35.803" v="76" actId="20577"/>
        <pc:sldMkLst>
          <pc:docMk/>
          <pc:sldMk cId="104502218" sldId="354"/>
        </pc:sldMkLst>
      </pc:sldChg>
    </pc:docChg>
  </pc:docChgLst>
  <pc:docChgLst>
    <pc:chgData name="Seloua Izeboudjene" userId="779f36cc-4099-4c1c-bf6a-b11816f798c5" providerId="ADAL" clId="{340F4D15-2A62-4AD6-BDEF-2E94CF6BAE99}"/>
    <pc:docChg chg="undo custSel addSld modSld sldOrd modNotesMaster">
      <pc:chgData name="Seloua Izeboudjene" userId="779f36cc-4099-4c1c-bf6a-b11816f798c5" providerId="ADAL" clId="{340F4D15-2A62-4AD6-BDEF-2E94CF6BAE99}" dt="2022-10-08T19:07:35.198" v="521" actId="1076"/>
      <pc:docMkLst>
        <pc:docMk/>
      </pc:docMkLst>
      <pc:sldChg chg="modSp">
        <pc:chgData name="Seloua Izeboudjene" userId="779f36cc-4099-4c1c-bf6a-b11816f798c5" providerId="ADAL" clId="{340F4D15-2A62-4AD6-BDEF-2E94CF6BAE99}" dt="2022-10-03T10:24:58.121" v="221" actId="20577"/>
        <pc:sldMkLst>
          <pc:docMk/>
          <pc:sldMk cId="1979539864" sldId="261"/>
        </pc:sldMkLst>
      </pc:sldChg>
      <pc:sldChg chg="modSp modAnim">
        <pc:chgData name="Seloua Izeboudjene" userId="779f36cc-4099-4c1c-bf6a-b11816f798c5" providerId="ADAL" clId="{340F4D15-2A62-4AD6-BDEF-2E94CF6BAE99}" dt="2022-10-08T18:52:58.441" v="468" actId="20577"/>
        <pc:sldMkLst>
          <pc:docMk/>
          <pc:sldMk cId="2256324153" sldId="265"/>
        </pc:sldMkLst>
      </pc:sldChg>
      <pc:sldChg chg="addSp modSp mod">
        <pc:chgData name="Seloua Izeboudjene" userId="779f36cc-4099-4c1c-bf6a-b11816f798c5" providerId="ADAL" clId="{340F4D15-2A62-4AD6-BDEF-2E94CF6BAE99}" dt="2022-09-26T09:06:39.145" v="60" actId="1076"/>
        <pc:sldMkLst>
          <pc:docMk/>
          <pc:sldMk cId="2412773773" sldId="266"/>
        </pc:sldMkLst>
      </pc:sldChg>
      <pc:sldChg chg="ord modNotes">
        <pc:chgData name="Seloua Izeboudjene" userId="779f36cc-4099-4c1c-bf6a-b11816f798c5" providerId="ADAL" clId="{340F4D15-2A62-4AD6-BDEF-2E94CF6BAE99}" dt="2022-10-03T10:02:20.144" v="218"/>
        <pc:sldMkLst>
          <pc:docMk/>
          <pc:sldMk cId="2651478664" sldId="267"/>
        </pc:sldMkLst>
      </pc:sldChg>
      <pc:sldChg chg="ord modAnim modNotes">
        <pc:chgData name="Seloua Izeboudjene" userId="779f36cc-4099-4c1c-bf6a-b11816f798c5" providerId="ADAL" clId="{340F4D15-2A62-4AD6-BDEF-2E94CF6BAE99}" dt="2022-10-03T10:02:20.144" v="218"/>
        <pc:sldMkLst>
          <pc:docMk/>
          <pc:sldMk cId="802633620" sldId="268"/>
        </pc:sldMkLst>
      </pc:sldChg>
      <pc:sldChg chg="ord modAnim modNotes">
        <pc:chgData name="Seloua Izeboudjene" userId="779f36cc-4099-4c1c-bf6a-b11816f798c5" providerId="ADAL" clId="{340F4D15-2A62-4AD6-BDEF-2E94CF6BAE99}" dt="2022-10-03T10:02:20.144" v="218"/>
        <pc:sldMkLst>
          <pc:docMk/>
          <pc:sldMk cId="2232644121" sldId="269"/>
        </pc:sldMkLst>
      </pc:sldChg>
      <pc:sldChg chg="ord modNotes">
        <pc:chgData name="Seloua Izeboudjene" userId="779f36cc-4099-4c1c-bf6a-b11816f798c5" providerId="ADAL" clId="{340F4D15-2A62-4AD6-BDEF-2E94CF6BAE99}" dt="2022-10-03T10:02:20.144" v="218"/>
        <pc:sldMkLst>
          <pc:docMk/>
          <pc:sldMk cId="2119012201" sldId="270"/>
        </pc:sldMkLst>
      </pc:sldChg>
      <pc:sldChg chg="ord">
        <pc:chgData name="Seloua Izeboudjene" userId="779f36cc-4099-4c1c-bf6a-b11816f798c5" providerId="ADAL" clId="{340F4D15-2A62-4AD6-BDEF-2E94CF6BAE99}" dt="2022-09-13T15:08:06.033" v="46"/>
        <pc:sldMkLst>
          <pc:docMk/>
          <pc:sldMk cId="3911561622" sldId="271"/>
        </pc:sldMkLst>
      </pc:sldChg>
      <pc:sldChg chg="ord">
        <pc:chgData name="Seloua Izeboudjene" userId="779f36cc-4099-4c1c-bf6a-b11816f798c5" providerId="ADAL" clId="{340F4D15-2A62-4AD6-BDEF-2E94CF6BAE99}" dt="2022-09-13T15:08:08.671" v="48"/>
        <pc:sldMkLst>
          <pc:docMk/>
          <pc:sldMk cId="2321395346" sldId="272"/>
        </pc:sldMkLst>
      </pc:sldChg>
      <pc:sldChg chg="ord modNotes">
        <pc:chgData name="Seloua Izeboudjene" userId="779f36cc-4099-4c1c-bf6a-b11816f798c5" providerId="ADAL" clId="{340F4D15-2A62-4AD6-BDEF-2E94CF6BAE99}" dt="2022-10-03T10:02:20.144" v="218"/>
        <pc:sldMkLst>
          <pc:docMk/>
          <pc:sldMk cId="2532123768" sldId="273"/>
        </pc:sldMkLst>
      </pc:sldChg>
      <pc:sldChg chg="ord modAnim modNotes">
        <pc:chgData name="Seloua Izeboudjene" userId="779f36cc-4099-4c1c-bf6a-b11816f798c5" providerId="ADAL" clId="{340F4D15-2A62-4AD6-BDEF-2E94CF6BAE99}" dt="2022-10-03T10:02:20.144" v="218"/>
        <pc:sldMkLst>
          <pc:docMk/>
          <pc:sldMk cId="1926805296" sldId="274"/>
        </pc:sldMkLst>
      </pc:sldChg>
      <pc:sldChg chg="ord modAnim modNotes">
        <pc:chgData name="Seloua Izeboudjene" userId="779f36cc-4099-4c1c-bf6a-b11816f798c5" providerId="ADAL" clId="{340F4D15-2A62-4AD6-BDEF-2E94CF6BAE99}" dt="2022-10-03T10:02:20.144" v="218"/>
        <pc:sldMkLst>
          <pc:docMk/>
          <pc:sldMk cId="2902031608" sldId="275"/>
        </pc:sldMkLst>
      </pc:sldChg>
      <pc:sldChg chg="ord">
        <pc:chgData name="Seloua Izeboudjene" userId="779f36cc-4099-4c1c-bf6a-b11816f798c5" providerId="ADAL" clId="{340F4D15-2A62-4AD6-BDEF-2E94CF6BAE99}" dt="2022-10-08T18:53:47.337" v="470"/>
        <pc:sldMkLst>
          <pc:docMk/>
          <pc:sldMk cId="3789607080" sldId="276"/>
        </pc:sldMkLst>
      </pc:sldChg>
      <pc:sldChg chg="addSp delSp modSp mod delAnim modAnim">
        <pc:chgData name="Seloua Izeboudjene" userId="779f36cc-4099-4c1c-bf6a-b11816f798c5" providerId="ADAL" clId="{340F4D15-2A62-4AD6-BDEF-2E94CF6BAE99}" dt="2022-10-03T10:02:27.830" v="219" actId="20577"/>
        <pc:sldMkLst>
          <pc:docMk/>
          <pc:sldMk cId="2710525484" sldId="280"/>
        </pc:sldMkLst>
      </pc:sldChg>
      <pc:sldChg chg="modAnim">
        <pc:chgData name="Seloua Izeboudjene" userId="779f36cc-4099-4c1c-bf6a-b11816f798c5" providerId="ADAL" clId="{340F4D15-2A62-4AD6-BDEF-2E94CF6BAE99}" dt="2022-10-03T07:34:30.498" v="68"/>
        <pc:sldMkLst>
          <pc:docMk/>
          <pc:sldMk cId="2401984978" sldId="282"/>
        </pc:sldMkLst>
      </pc:sldChg>
      <pc:sldChg chg="modAnim">
        <pc:chgData name="Seloua Izeboudjene" userId="779f36cc-4099-4c1c-bf6a-b11816f798c5" providerId="ADAL" clId="{340F4D15-2A62-4AD6-BDEF-2E94CF6BAE99}" dt="2022-10-03T07:34:39.686" v="70"/>
        <pc:sldMkLst>
          <pc:docMk/>
          <pc:sldMk cId="2175375111" sldId="283"/>
        </pc:sldMkLst>
      </pc:sldChg>
      <pc:sldChg chg="modNotes">
        <pc:chgData name="Seloua Izeboudjene" userId="779f36cc-4099-4c1c-bf6a-b11816f798c5" providerId="ADAL" clId="{340F4D15-2A62-4AD6-BDEF-2E94CF6BAE99}" dt="2022-10-03T10:02:20.144" v="218"/>
        <pc:sldMkLst>
          <pc:docMk/>
          <pc:sldMk cId="384212159" sldId="285"/>
        </pc:sldMkLst>
      </pc:sldChg>
      <pc:sldChg chg="modNotes">
        <pc:chgData name="Seloua Izeboudjene" userId="779f36cc-4099-4c1c-bf6a-b11816f798c5" providerId="ADAL" clId="{340F4D15-2A62-4AD6-BDEF-2E94CF6BAE99}" dt="2022-10-03T10:02:20.144" v="218"/>
        <pc:sldMkLst>
          <pc:docMk/>
          <pc:sldMk cId="165770353" sldId="287"/>
        </pc:sldMkLst>
      </pc:sldChg>
      <pc:sldChg chg="modNotes">
        <pc:chgData name="Seloua Izeboudjene" userId="779f36cc-4099-4c1c-bf6a-b11816f798c5" providerId="ADAL" clId="{340F4D15-2A62-4AD6-BDEF-2E94CF6BAE99}" dt="2022-10-03T10:02:20.144" v="218"/>
        <pc:sldMkLst>
          <pc:docMk/>
          <pc:sldMk cId="4141475610" sldId="293"/>
        </pc:sldMkLst>
      </pc:sldChg>
      <pc:sldChg chg="ord modAnim">
        <pc:chgData name="Seloua Izeboudjene" userId="779f36cc-4099-4c1c-bf6a-b11816f798c5" providerId="ADAL" clId="{340F4D15-2A62-4AD6-BDEF-2E94CF6BAE99}" dt="2022-10-03T10:40:27.793" v="223"/>
        <pc:sldMkLst>
          <pc:docMk/>
          <pc:sldMk cId="3122368523" sldId="294"/>
        </pc:sldMkLst>
      </pc:sldChg>
      <pc:sldChg chg="ord modAnim">
        <pc:chgData name="Seloua Izeboudjene" userId="779f36cc-4099-4c1c-bf6a-b11816f798c5" providerId="ADAL" clId="{340F4D15-2A62-4AD6-BDEF-2E94CF6BAE99}" dt="2022-10-03T10:42:31.595" v="225"/>
        <pc:sldMkLst>
          <pc:docMk/>
          <pc:sldMk cId="2898508602" sldId="295"/>
        </pc:sldMkLst>
      </pc:sldChg>
      <pc:sldChg chg="modSp mod">
        <pc:chgData name="Seloua Izeboudjene" userId="779f36cc-4099-4c1c-bf6a-b11816f798c5" providerId="ADAL" clId="{340F4D15-2A62-4AD6-BDEF-2E94CF6BAE99}" dt="2022-10-08T18:54:40.288" v="484" actId="20577"/>
        <pc:sldMkLst>
          <pc:docMk/>
          <pc:sldMk cId="495478048" sldId="299"/>
        </pc:sldMkLst>
      </pc:sldChg>
      <pc:sldChg chg="add modAnim">
        <pc:chgData name="Seloua Izeboudjene" userId="779f36cc-4099-4c1c-bf6a-b11816f798c5" providerId="ADAL" clId="{340F4D15-2A62-4AD6-BDEF-2E94CF6BAE99}" dt="2022-10-08T18:54:54.215" v="485"/>
        <pc:sldMkLst>
          <pc:docMk/>
          <pc:sldMk cId="0" sldId="302"/>
        </pc:sldMkLst>
      </pc:sldChg>
      <pc:sldChg chg="modSp add mod modAnim">
        <pc:chgData name="Seloua Izeboudjene" userId="779f36cc-4099-4c1c-bf6a-b11816f798c5" providerId="ADAL" clId="{340F4D15-2A62-4AD6-BDEF-2E94CF6BAE99}" dt="2022-10-08T18:55:04.403" v="487"/>
        <pc:sldMkLst>
          <pc:docMk/>
          <pc:sldMk cId="0" sldId="303"/>
        </pc:sldMkLst>
      </pc:sldChg>
      <pc:sldChg chg="modSp add mod modAnim">
        <pc:chgData name="Seloua Izeboudjene" userId="779f36cc-4099-4c1c-bf6a-b11816f798c5" providerId="ADAL" clId="{340F4D15-2A62-4AD6-BDEF-2E94CF6BAE99}" dt="2022-10-08T18:55:19.022" v="490"/>
        <pc:sldMkLst>
          <pc:docMk/>
          <pc:sldMk cId="0" sldId="304"/>
        </pc:sldMkLst>
      </pc:sldChg>
      <pc:sldChg chg="modSp add mod modAnim">
        <pc:chgData name="Seloua Izeboudjene" userId="779f36cc-4099-4c1c-bf6a-b11816f798c5" providerId="ADAL" clId="{340F4D15-2A62-4AD6-BDEF-2E94CF6BAE99}" dt="2022-10-08T18:55:32.072" v="492"/>
        <pc:sldMkLst>
          <pc:docMk/>
          <pc:sldMk cId="0" sldId="305"/>
        </pc:sldMkLst>
      </pc:sldChg>
      <pc:sldChg chg="modSp add mod modAnim">
        <pc:chgData name="Seloua Izeboudjene" userId="779f36cc-4099-4c1c-bf6a-b11816f798c5" providerId="ADAL" clId="{340F4D15-2A62-4AD6-BDEF-2E94CF6BAE99}" dt="2022-10-08T18:55:51.161" v="495"/>
        <pc:sldMkLst>
          <pc:docMk/>
          <pc:sldMk cId="0" sldId="306"/>
        </pc:sldMkLst>
      </pc:sldChg>
      <pc:sldChg chg="modSp add mod modAnim">
        <pc:chgData name="Seloua Izeboudjene" userId="779f36cc-4099-4c1c-bf6a-b11816f798c5" providerId="ADAL" clId="{340F4D15-2A62-4AD6-BDEF-2E94CF6BAE99}" dt="2022-10-08T18:56:19.319" v="500"/>
        <pc:sldMkLst>
          <pc:docMk/>
          <pc:sldMk cId="0" sldId="307"/>
        </pc:sldMkLst>
      </pc:sldChg>
      <pc:sldChg chg="add modAnim">
        <pc:chgData name="Seloua Izeboudjene" userId="779f36cc-4099-4c1c-bf6a-b11816f798c5" providerId="ADAL" clId="{340F4D15-2A62-4AD6-BDEF-2E94CF6BAE99}" dt="2022-10-08T19:03:11.832" v="502"/>
        <pc:sldMkLst>
          <pc:docMk/>
          <pc:sldMk cId="0" sldId="308"/>
        </pc:sldMkLst>
      </pc:sldChg>
      <pc:sldChg chg="add modAnim">
        <pc:chgData name="Seloua Izeboudjene" userId="779f36cc-4099-4c1c-bf6a-b11816f798c5" providerId="ADAL" clId="{340F4D15-2A62-4AD6-BDEF-2E94CF6BAE99}" dt="2022-10-08T19:03:29.907" v="504"/>
        <pc:sldMkLst>
          <pc:docMk/>
          <pc:sldMk cId="0" sldId="309"/>
        </pc:sldMkLst>
      </pc:sldChg>
      <pc:sldChg chg="modSp add mod modAnim">
        <pc:chgData name="Seloua Izeboudjene" userId="779f36cc-4099-4c1c-bf6a-b11816f798c5" providerId="ADAL" clId="{340F4D15-2A62-4AD6-BDEF-2E94CF6BAE99}" dt="2022-10-08T19:03:42.020" v="506"/>
        <pc:sldMkLst>
          <pc:docMk/>
          <pc:sldMk cId="0" sldId="310"/>
        </pc:sldMkLst>
      </pc:sldChg>
      <pc:sldChg chg="add">
        <pc:chgData name="Seloua Izeboudjene" userId="779f36cc-4099-4c1c-bf6a-b11816f798c5" providerId="ADAL" clId="{340F4D15-2A62-4AD6-BDEF-2E94CF6BAE99}" dt="2022-09-13T14:47:46.252" v="13"/>
        <pc:sldMkLst>
          <pc:docMk/>
          <pc:sldMk cId="0" sldId="311"/>
        </pc:sldMkLst>
      </pc:sldChg>
      <pc:sldChg chg="add">
        <pc:chgData name="Seloua Izeboudjene" userId="779f36cc-4099-4c1c-bf6a-b11816f798c5" providerId="ADAL" clId="{340F4D15-2A62-4AD6-BDEF-2E94CF6BAE99}" dt="2022-09-13T14:48:18.645" v="14"/>
        <pc:sldMkLst>
          <pc:docMk/>
          <pc:sldMk cId="0" sldId="312"/>
        </pc:sldMkLst>
      </pc:sldChg>
      <pc:sldChg chg="add">
        <pc:chgData name="Seloua Izeboudjene" userId="779f36cc-4099-4c1c-bf6a-b11816f798c5" providerId="ADAL" clId="{340F4D15-2A62-4AD6-BDEF-2E94CF6BAE99}" dt="2022-09-13T14:48:39.241" v="15"/>
        <pc:sldMkLst>
          <pc:docMk/>
          <pc:sldMk cId="0" sldId="313"/>
        </pc:sldMkLst>
      </pc:sldChg>
      <pc:sldChg chg="addSp modSp add mod modNotes">
        <pc:chgData name="Seloua Izeboudjene" userId="779f36cc-4099-4c1c-bf6a-b11816f798c5" providerId="ADAL" clId="{340F4D15-2A62-4AD6-BDEF-2E94CF6BAE99}" dt="2022-10-06T07:04:56.291" v="250" actId="693"/>
        <pc:sldMkLst>
          <pc:docMk/>
          <pc:sldMk cId="0" sldId="314"/>
        </pc:sldMkLst>
      </pc:sldChg>
      <pc:sldChg chg="add">
        <pc:chgData name="Seloua Izeboudjene" userId="779f36cc-4099-4c1c-bf6a-b11816f798c5" providerId="ADAL" clId="{340F4D15-2A62-4AD6-BDEF-2E94CF6BAE99}" dt="2022-09-13T14:49:11.657" v="17"/>
        <pc:sldMkLst>
          <pc:docMk/>
          <pc:sldMk cId="0" sldId="315"/>
        </pc:sldMkLst>
      </pc:sldChg>
      <pc:sldChg chg="add">
        <pc:chgData name="Seloua Izeboudjene" userId="779f36cc-4099-4c1c-bf6a-b11816f798c5" providerId="ADAL" clId="{340F4D15-2A62-4AD6-BDEF-2E94CF6BAE99}" dt="2022-09-13T14:49:25.201" v="18"/>
        <pc:sldMkLst>
          <pc:docMk/>
          <pc:sldMk cId="0" sldId="316"/>
        </pc:sldMkLst>
      </pc:sldChg>
      <pc:sldChg chg="add">
        <pc:chgData name="Seloua Izeboudjene" userId="779f36cc-4099-4c1c-bf6a-b11816f798c5" providerId="ADAL" clId="{340F4D15-2A62-4AD6-BDEF-2E94CF6BAE99}" dt="2022-09-13T14:50:10.244" v="19"/>
        <pc:sldMkLst>
          <pc:docMk/>
          <pc:sldMk cId="0" sldId="317"/>
        </pc:sldMkLst>
      </pc:sldChg>
      <pc:sldChg chg="add">
        <pc:chgData name="Seloua Izeboudjene" userId="779f36cc-4099-4c1c-bf6a-b11816f798c5" providerId="ADAL" clId="{340F4D15-2A62-4AD6-BDEF-2E94CF6BAE99}" dt="2022-09-13T14:50:25.020" v="20"/>
        <pc:sldMkLst>
          <pc:docMk/>
          <pc:sldMk cId="0" sldId="318"/>
        </pc:sldMkLst>
      </pc:sldChg>
      <pc:sldChg chg="add">
        <pc:chgData name="Seloua Izeboudjene" userId="779f36cc-4099-4c1c-bf6a-b11816f798c5" providerId="ADAL" clId="{340F4D15-2A62-4AD6-BDEF-2E94CF6BAE99}" dt="2022-09-13T14:50:39.827" v="21"/>
        <pc:sldMkLst>
          <pc:docMk/>
          <pc:sldMk cId="0" sldId="319"/>
        </pc:sldMkLst>
      </pc:sldChg>
      <pc:sldChg chg="add">
        <pc:chgData name="Seloua Izeboudjene" userId="779f36cc-4099-4c1c-bf6a-b11816f798c5" providerId="ADAL" clId="{340F4D15-2A62-4AD6-BDEF-2E94CF6BAE99}" dt="2022-09-13T14:51:12.831" v="22"/>
        <pc:sldMkLst>
          <pc:docMk/>
          <pc:sldMk cId="0" sldId="320"/>
        </pc:sldMkLst>
      </pc:sldChg>
      <pc:sldChg chg="add">
        <pc:chgData name="Seloua Izeboudjene" userId="779f36cc-4099-4c1c-bf6a-b11816f798c5" providerId="ADAL" clId="{340F4D15-2A62-4AD6-BDEF-2E94CF6BAE99}" dt="2022-09-13T14:51:24.259" v="23"/>
        <pc:sldMkLst>
          <pc:docMk/>
          <pc:sldMk cId="0" sldId="321"/>
        </pc:sldMkLst>
      </pc:sldChg>
      <pc:sldChg chg="add">
        <pc:chgData name="Seloua Izeboudjene" userId="779f36cc-4099-4c1c-bf6a-b11816f798c5" providerId="ADAL" clId="{340F4D15-2A62-4AD6-BDEF-2E94CF6BAE99}" dt="2022-09-13T14:51:35.385" v="24"/>
        <pc:sldMkLst>
          <pc:docMk/>
          <pc:sldMk cId="0" sldId="322"/>
        </pc:sldMkLst>
      </pc:sldChg>
      <pc:sldChg chg="add">
        <pc:chgData name="Seloua Izeboudjene" userId="779f36cc-4099-4c1c-bf6a-b11816f798c5" providerId="ADAL" clId="{340F4D15-2A62-4AD6-BDEF-2E94CF6BAE99}" dt="2022-09-13T14:51:49.027" v="25"/>
        <pc:sldMkLst>
          <pc:docMk/>
          <pc:sldMk cId="0" sldId="323"/>
        </pc:sldMkLst>
      </pc:sldChg>
      <pc:sldChg chg="add">
        <pc:chgData name="Seloua Izeboudjene" userId="779f36cc-4099-4c1c-bf6a-b11816f798c5" providerId="ADAL" clId="{340F4D15-2A62-4AD6-BDEF-2E94CF6BAE99}" dt="2022-09-13T14:52:09.044" v="26"/>
        <pc:sldMkLst>
          <pc:docMk/>
          <pc:sldMk cId="0" sldId="324"/>
        </pc:sldMkLst>
      </pc:sldChg>
      <pc:sldChg chg="add">
        <pc:chgData name="Seloua Izeboudjene" userId="779f36cc-4099-4c1c-bf6a-b11816f798c5" providerId="ADAL" clId="{340F4D15-2A62-4AD6-BDEF-2E94CF6BAE99}" dt="2022-09-13T14:52:18.894" v="27"/>
        <pc:sldMkLst>
          <pc:docMk/>
          <pc:sldMk cId="0" sldId="325"/>
        </pc:sldMkLst>
      </pc:sldChg>
      <pc:sldChg chg="add">
        <pc:chgData name="Seloua Izeboudjene" userId="779f36cc-4099-4c1c-bf6a-b11816f798c5" providerId="ADAL" clId="{340F4D15-2A62-4AD6-BDEF-2E94CF6BAE99}" dt="2022-09-13T14:52:34.303" v="28"/>
        <pc:sldMkLst>
          <pc:docMk/>
          <pc:sldMk cId="0" sldId="326"/>
        </pc:sldMkLst>
      </pc:sldChg>
      <pc:sldChg chg="add">
        <pc:chgData name="Seloua Izeboudjene" userId="779f36cc-4099-4c1c-bf6a-b11816f798c5" providerId="ADAL" clId="{340F4D15-2A62-4AD6-BDEF-2E94CF6BAE99}" dt="2022-09-13T14:52:51.499" v="29"/>
        <pc:sldMkLst>
          <pc:docMk/>
          <pc:sldMk cId="0" sldId="327"/>
        </pc:sldMkLst>
      </pc:sldChg>
      <pc:sldChg chg="add">
        <pc:chgData name="Seloua Izeboudjene" userId="779f36cc-4099-4c1c-bf6a-b11816f798c5" providerId="ADAL" clId="{340F4D15-2A62-4AD6-BDEF-2E94CF6BAE99}" dt="2022-09-13T14:53:08.520" v="30"/>
        <pc:sldMkLst>
          <pc:docMk/>
          <pc:sldMk cId="0" sldId="328"/>
        </pc:sldMkLst>
      </pc:sldChg>
      <pc:sldChg chg="add">
        <pc:chgData name="Seloua Izeboudjene" userId="779f36cc-4099-4c1c-bf6a-b11816f798c5" providerId="ADAL" clId="{340F4D15-2A62-4AD6-BDEF-2E94CF6BAE99}" dt="2022-09-13T14:53:24.945" v="31"/>
        <pc:sldMkLst>
          <pc:docMk/>
          <pc:sldMk cId="0" sldId="329"/>
        </pc:sldMkLst>
      </pc:sldChg>
      <pc:sldChg chg="add">
        <pc:chgData name="Seloua Izeboudjene" userId="779f36cc-4099-4c1c-bf6a-b11816f798c5" providerId="ADAL" clId="{340F4D15-2A62-4AD6-BDEF-2E94CF6BAE99}" dt="2022-09-13T14:53:38.650" v="32"/>
        <pc:sldMkLst>
          <pc:docMk/>
          <pc:sldMk cId="0" sldId="330"/>
        </pc:sldMkLst>
      </pc:sldChg>
      <pc:sldChg chg="add">
        <pc:chgData name="Seloua Izeboudjene" userId="779f36cc-4099-4c1c-bf6a-b11816f798c5" providerId="ADAL" clId="{340F4D15-2A62-4AD6-BDEF-2E94CF6BAE99}" dt="2022-09-13T14:53:49.603" v="33"/>
        <pc:sldMkLst>
          <pc:docMk/>
          <pc:sldMk cId="0" sldId="331"/>
        </pc:sldMkLst>
      </pc:sldChg>
      <pc:sldChg chg="add">
        <pc:chgData name="Seloua Izeboudjene" userId="779f36cc-4099-4c1c-bf6a-b11816f798c5" providerId="ADAL" clId="{340F4D15-2A62-4AD6-BDEF-2E94CF6BAE99}" dt="2022-09-13T14:54:02.628" v="34"/>
        <pc:sldMkLst>
          <pc:docMk/>
          <pc:sldMk cId="0" sldId="332"/>
        </pc:sldMkLst>
      </pc:sldChg>
      <pc:sldChg chg="add">
        <pc:chgData name="Seloua Izeboudjene" userId="779f36cc-4099-4c1c-bf6a-b11816f798c5" providerId="ADAL" clId="{340F4D15-2A62-4AD6-BDEF-2E94CF6BAE99}" dt="2022-09-13T14:54:25.842" v="35"/>
        <pc:sldMkLst>
          <pc:docMk/>
          <pc:sldMk cId="0" sldId="333"/>
        </pc:sldMkLst>
      </pc:sldChg>
      <pc:sldChg chg="add">
        <pc:chgData name="Seloua Izeboudjene" userId="779f36cc-4099-4c1c-bf6a-b11816f798c5" providerId="ADAL" clId="{340F4D15-2A62-4AD6-BDEF-2E94CF6BAE99}" dt="2022-09-13T14:54:45.674" v="36"/>
        <pc:sldMkLst>
          <pc:docMk/>
          <pc:sldMk cId="0" sldId="334"/>
        </pc:sldMkLst>
      </pc:sldChg>
      <pc:sldChg chg="addSp delSp modSp new mod">
        <pc:chgData name="Seloua Izeboudjene" userId="779f36cc-4099-4c1c-bf6a-b11816f798c5" providerId="ADAL" clId="{340F4D15-2A62-4AD6-BDEF-2E94CF6BAE99}" dt="2022-10-08T19:07:35.198" v="521" actId="1076"/>
        <pc:sldMkLst>
          <pc:docMk/>
          <pc:sldMk cId="1268413650" sldId="335"/>
        </pc:sldMkLst>
      </pc:sldChg>
    </pc:docChg>
  </pc:docChgLst>
  <pc:docChgLst>
    <pc:chgData name="Seloua Izeboudjene" userId="779f36cc-4099-4c1c-bf6a-b11816f798c5" providerId="ADAL" clId="{238589F7-5C94-49E1-8A3C-9FFDCAEADE03}"/>
    <pc:docChg chg="custSel addSld delSld modSld sldOrd">
      <pc:chgData name="Seloua Izeboudjene" userId="779f36cc-4099-4c1c-bf6a-b11816f798c5" providerId="ADAL" clId="{238589F7-5C94-49E1-8A3C-9FFDCAEADE03}" dt="2023-11-15T03:15:00.675" v="671" actId="47"/>
      <pc:docMkLst>
        <pc:docMk/>
      </pc:docMkLst>
      <pc:sldChg chg="addSp delSp modSp mod delAnim modAnim">
        <pc:chgData name="Seloua Izeboudjene" userId="779f36cc-4099-4c1c-bf6a-b11816f798c5" providerId="ADAL" clId="{238589F7-5C94-49E1-8A3C-9FFDCAEADE03}" dt="2023-08-17T13:20:10.677" v="216"/>
        <pc:sldMkLst>
          <pc:docMk/>
          <pc:sldMk cId="2119012201" sldId="270"/>
        </pc:sldMkLst>
      </pc:sldChg>
      <pc:sldChg chg="ord">
        <pc:chgData name="Seloua Izeboudjene" userId="779f36cc-4099-4c1c-bf6a-b11816f798c5" providerId="ADAL" clId="{238589F7-5C94-49E1-8A3C-9FFDCAEADE03}" dt="2023-08-17T16:21:16.585" v="341"/>
        <pc:sldMkLst>
          <pc:docMk/>
          <pc:sldMk cId="2321395346" sldId="272"/>
        </pc:sldMkLst>
      </pc:sldChg>
      <pc:sldChg chg="modSp mod">
        <pc:chgData name="Seloua Izeboudjene" userId="779f36cc-4099-4c1c-bf6a-b11816f798c5" providerId="ADAL" clId="{238589F7-5C94-49E1-8A3C-9FFDCAEADE03}" dt="2023-09-18T10:29:01.652" v="578" actId="1076"/>
        <pc:sldMkLst>
          <pc:docMk/>
          <pc:sldMk cId="2710525484" sldId="280"/>
        </pc:sldMkLst>
      </pc:sldChg>
      <pc:sldChg chg="modSp mod">
        <pc:chgData name="Seloua Izeboudjene" userId="779f36cc-4099-4c1c-bf6a-b11816f798c5" providerId="ADAL" clId="{238589F7-5C94-49E1-8A3C-9FFDCAEADE03}" dt="2023-09-18T12:02:14.308" v="586" actId="20577"/>
        <pc:sldMkLst>
          <pc:docMk/>
          <pc:sldMk cId="4141475610" sldId="293"/>
        </pc:sldMkLst>
      </pc:sldChg>
      <pc:sldChg chg="modSp mod">
        <pc:chgData name="Seloua Izeboudjene" userId="779f36cc-4099-4c1c-bf6a-b11816f798c5" providerId="ADAL" clId="{238589F7-5C94-49E1-8A3C-9FFDCAEADE03}" dt="2023-09-06T19:35:36.734" v="535" actId="20577"/>
        <pc:sldMkLst>
          <pc:docMk/>
          <pc:sldMk cId="0" sldId="327"/>
        </pc:sldMkLst>
      </pc:sldChg>
      <pc:sldChg chg="modSp add">
        <pc:chgData name="Seloua Izeboudjene" userId="779f36cc-4099-4c1c-bf6a-b11816f798c5" providerId="ADAL" clId="{238589F7-5C94-49E1-8A3C-9FFDCAEADE03}" dt="2023-08-17T12:46:21.715" v="7" actId="20577"/>
        <pc:sldMkLst>
          <pc:docMk/>
          <pc:sldMk cId="663987400" sldId="355"/>
        </pc:sldMkLst>
      </pc:sldChg>
      <pc:sldChg chg="addSp modSp new mod">
        <pc:chgData name="Seloua Izeboudjene" userId="779f36cc-4099-4c1c-bf6a-b11816f798c5" providerId="ADAL" clId="{238589F7-5C94-49E1-8A3C-9FFDCAEADE03}" dt="2023-08-17T12:48:30.178" v="73" actId="255"/>
        <pc:sldMkLst>
          <pc:docMk/>
          <pc:sldMk cId="1710516995" sldId="356"/>
        </pc:sldMkLst>
      </pc:sldChg>
      <pc:sldChg chg="modSp add">
        <pc:chgData name="Seloua Izeboudjene" userId="779f36cc-4099-4c1c-bf6a-b11816f798c5" providerId="ADAL" clId="{238589F7-5C94-49E1-8A3C-9FFDCAEADE03}" dt="2023-08-17T12:49:14.793" v="75" actId="20577"/>
        <pc:sldMkLst>
          <pc:docMk/>
          <pc:sldMk cId="3184525568" sldId="357"/>
        </pc:sldMkLst>
      </pc:sldChg>
      <pc:sldChg chg="modSp add mod">
        <pc:chgData name="Seloua Izeboudjene" userId="779f36cc-4099-4c1c-bf6a-b11816f798c5" providerId="ADAL" clId="{238589F7-5C94-49E1-8A3C-9FFDCAEADE03}" dt="2023-08-17T12:49:53.899" v="82" actId="20577"/>
        <pc:sldMkLst>
          <pc:docMk/>
          <pc:sldMk cId="2381361695" sldId="358"/>
        </pc:sldMkLst>
      </pc:sldChg>
      <pc:sldChg chg="add del">
        <pc:chgData name="Seloua Izeboudjene" userId="779f36cc-4099-4c1c-bf6a-b11816f798c5" providerId="ADAL" clId="{238589F7-5C94-49E1-8A3C-9FFDCAEADE03}" dt="2023-08-17T12:49:37.152" v="79" actId="47"/>
        <pc:sldMkLst>
          <pc:docMk/>
          <pc:sldMk cId="2974431557" sldId="358"/>
        </pc:sldMkLst>
      </pc:sldChg>
      <pc:sldChg chg="add del">
        <pc:chgData name="Seloua Izeboudjene" userId="779f36cc-4099-4c1c-bf6a-b11816f798c5" providerId="ADAL" clId="{238589F7-5C94-49E1-8A3C-9FFDCAEADE03}" dt="2023-08-17T12:49:28.317" v="77" actId="47"/>
        <pc:sldMkLst>
          <pc:docMk/>
          <pc:sldMk cId="3529674554" sldId="358"/>
        </pc:sldMkLst>
      </pc:sldChg>
      <pc:sldChg chg="addSp modSp new mod">
        <pc:chgData name="Seloua Izeboudjene" userId="779f36cc-4099-4c1c-bf6a-b11816f798c5" providerId="ADAL" clId="{238589F7-5C94-49E1-8A3C-9FFDCAEADE03}" dt="2023-08-17T12:51:00.485" v="127" actId="255"/>
        <pc:sldMkLst>
          <pc:docMk/>
          <pc:sldMk cId="4169909380" sldId="359"/>
        </pc:sldMkLst>
      </pc:sldChg>
      <pc:sldChg chg="addSp modSp new mod">
        <pc:chgData name="Seloua Izeboudjene" userId="779f36cc-4099-4c1c-bf6a-b11816f798c5" providerId="ADAL" clId="{238589F7-5C94-49E1-8A3C-9FFDCAEADE03}" dt="2023-08-17T12:52:00.356" v="167" actId="255"/>
        <pc:sldMkLst>
          <pc:docMk/>
          <pc:sldMk cId="133102326" sldId="360"/>
        </pc:sldMkLst>
      </pc:sldChg>
      <pc:sldChg chg="addSp modSp new mod">
        <pc:chgData name="Seloua Izeboudjene" userId="779f36cc-4099-4c1c-bf6a-b11816f798c5" providerId="ADAL" clId="{238589F7-5C94-49E1-8A3C-9FFDCAEADE03}" dt="2023-08-17T13:18:36.367" v="199" actId="20577"/>
        <pc:sldMkLst>
          <pc:docMk/>
          <pc:sldMk cId="3712142695" sldId="361"/>
        </pc:sldMkLst>
      </pc:sldChg>
      <pc:sldChg chg="add">
        <pc:chgData name="Seloua Izeboudjene" userId="779f36cc-4099-4c1c-bf6a-b11816f798c5" providerId="ADAL" clId="{238589F7-5C94-49E1-8A3C-9FFDCAEADE03}" dt="2023-08-17T13:18:48.345" v="200"/>
        <pc:sldMkLst>
          <pc:docMk/>
          <pc:sldMk cId="4248419964" sldId="362"/>
        </pc:sldMkLst>
      </pc:sldChg>
      <pc:sldChg chg="addSp delSp modSp add mod">
        <pc:chgData name="Seloua Izeboudjene" userId="779f36cc-4099-4c1c-bf6a-b11816f798c5" providerId="ADAL" clId="{238589F7-5C94-49E1-8A3C-9FFDCAEADE03}" dt="2023-08-17T13:20:40.582" v="224" actId="20577"/>
        <pc:sldMkLst>
          <pc:docMk/>
          <pc:sldMk cId="2795975230" sldId="363"/>
        </pc:sldMkLst>
      </pc:sldChg>
      <pc:sldChg chg="delSp modSp add mod">
        <pc:chgData name="Seloua Izeboudjene" userId="779f36cc-4099-4c1c-bf6a-b11816f798c5" providerId="ADAL" clId="{238589F7-5C94-49E1-8A3C-9FFDCAEADE03}" dt="2023-08-17T16:18:54.229" v="338"/>
        <pc:sldMkLst>
          <pc:docMk/>
          <pc:sldMk cId="3959791720" sldId="364"/>
        </pc:sldMkLst>
      </pc:sldChg>
      <pc:sldChg chg="addSp delSp modSp new mod">
        <pc:chgData name="Seloua Izeboudjene" userId="779f36cc-4099-4c1c-bf6a-b11816f798c5" providerId="ADAL" clId="{238589F7-5C94-49E1-8A3C-9FFDCAEADE03}" dt="2023-08-17T16:30:32.062" v="526" actId="1076"/>
        <pc:sldMkLst>
          <pc:docMk/>
          <pc:sldMk cId="1734151359" sldId="365"/>
        </pc:sldMkLst>
      </pc:sldChg>
      <pc:sldChg chg="addSp delSp modSp new mod setBg">
        <pc:chgData name="Seloua Izeboudjene" userId="779f36cc-4099-4c1c-bf6a-b11816f798c5" providerId="ADAL" clId="{238589F7-5C94-49E1-8A3C-9FFDCAEADE03}" dt="2023-08-17T20:09:07.681" v="533" actId="26606"/>
        <pc:sldMkLst>
          <pc:docMk/>
          <pc:sldMk cId="3419127191" sldId="366"/>
        </pc:sldMkLst>
      </pc:sldChg>
      <pc:sldChg chg="new del">
        <pc:chgData name="Seloua Izeboudjene" userId="779f36cc-4099-4c1c-bf6a-b11816f798c5" providerId="ADAL" clId="{238589F7-5C94-49E1-8A3C-9FFDCAEADE03}" dt="2023-08-17T16:31:09.528" v="528" actId="47"/>
        <pc:sldMkLst>
          <pc:docMk/>
          <pc:sldMk cId="4229112490" sldId="366"/>
        </pc:sldMkLst>
      </pc:sldChg>
      <pc:sldChg chg="add">
        <pc:chgData name="Seloua Izeboudjene" userId="779f36cc-4099-4c1c-bf6a-b11816f798c5" providerId="ADAL" clId="{238589F7-5C94-49E1-8A3C-9FFDCAEADE03}" dt="2023-09-06T19:36:08.277" v="536" actId="2890"/>
        <pc:sldMkLst>
          <pc:docMk/>
          <pc:sldMk cId="2014599175" sldId="367"/>
        </pc:sldMkLst>
      </pc:sldChg>
      <pc:sldChg chg="addSp delSp modSp new mod">
        <pc:chgData name="Seloua Izeboudjene" userId="779f36cc-4099-4c1c-bf6a-b11816f798c5" providerId="ADAL" clId="{238589F7-5C94-49E1-8A3C-9FFDCAEADE03}" dt="2023-09-10T10:51:42.428" v="541" actId="20577"/>
        <pc:sldMkLst>
          <pc:docMk/>
          <pc:sldMk cId="2744939845" sldId="368"/>
        </pc:sldMkLst>
      </pc:sldChg>
      <pc:sldChg chg="addSp delSp modSp new mod">
        <pc:chgData name="Seloua Izeboudjene" userId="779f36cc-4099-4c1c-bf6a-b11816f798c5" providerId="ADAL" clId="{238589F7-5C94-49E1-8A3C-9FFDCAEADE03}" dt="2023-10-24T17:14:20.588" v="669" actId="20577"/>
        <pc:sldMkLst>
          <pc:docMk/>
          <pc:sldMk cId="3507291014" sldId="369"/>
        </pc:sldMkLst>
      </pc:sldChg>
      <pc:sldChg chg="add del">
        <pc:chgData name="Seloua Izeboudjene" userId="779f36cc-4099-4c1c-bf6a-b11816f798c5" providerId="ADAL" clId="{238589F7-5C94-49E1-8A3C-9FFDCAEADE03}" dt="2023-11-15T03:15:00.675" v="671" actId="47"/>
        <pc:sldMkLst>
          <pc:docMk/>
          <pc:sldMk cId="3992545790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C51FA-87C8-42C3-9206-CD8DCB3B7216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95BB3-E72B-4F92-B68A-BBE1A13DB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PP introducing key sentences:</a:t>
            </a:r>
            <a:r>
              <a:rPr lang="en-GB" baseline="0" dirty="0"/>
              <a:t> Comment-</a:t>
            </a:r>
            <a:r>
              <a:rPr lang="en-GB" baseline="0" dirty="0" err="1"/>
              <a:t>tu</a:t>
            </a:r>
            <a:r>
              <a:rPr lang="en-GB" baseline="0" dirty="0"/>
              <a:t> </a:t>
            </a:r>
            <a:r>
              <a:rPr lang="en-GB" baseline="0" dirty="0" err="1"/>
              <a:t>t’appelles</a:t>
            </a:r>
            <a:r>
              <a:rPr lang="en-GB" baseline="0" dirty="0"/>
              <a:t>? Je </a:t>
            </a:r>
            <a:r>
              <a:rPr lang="en-GB" baseline="0" dirty="0" err="1"/>
              <a:t>m’appelle</a:t>
            </a:r>
            <a:r>
              <a:rPr lang="en-GB" baseline="0" dirty="0"/>
              <a:t> </a:t>
            </a:r>
            <a:r>
              <a:rPr lang="en-GB" baseline="0" dirty="0" err="1"/>
              <a:t>Quel</a:t>
            </a:r>
            <a:r>
              <a:rPr lang="en-GB" baseline="0" dirty="0"/>
              <a:t> </a:t>
            </a:r>
            <a:r>
              <a:rPr lang="en-GB" sz="1200" dirty="0" err="1">
                <a:latin typeface="Comic Sans MS" pitchFamily="66" charset="0"/>
              </a:rPr>
              <a:t>âge</a:t>
            </a:r>
            <a:r>
              <a:rPr lang="en-GB" sz="1200" dirty="0">
                <a:latin typeface="Comic Sans MS" pitchFamily="66" charset="0"/>
              </a:rPr>
              <a:t> as – </a:t>
            </a:r>
            <a:r>
              <a:rPr lang="en-GB" sz="1200" dirty="0" err="1">
                <a:latin typeface="Comic Sans MS" pitchFamily="66" charset="0"/>
              </a:rPr>
              <a:t>tu</a:t>
            </a:r>
            <a:r>
              <a:rPr lang="en-GB" sz="1200" dirty="0">
                <a:latin typeface="Comic Sans MS" pitchFamily="66" charset="0"/>
              </a:rPr>
              <a:t>? </a:t>
            </a:r>
            <a:r>
              <a:rPr lang="en-GB" sz="1200" dirty="0" err="1">
                <a:latin typeface="Comic Sans MS" pitchFamily="66" charset="0"/>
              </a:rPr>
              <a:t>J’ai</a:t>
            </a:r>
            <a:r>
              <a:rPr lang="en-GB" sz="1200" dirty="0">
                <a:latin typeface="Comic Sans MS" pitchFamily="66" charset="0"/>
              </a:rPr>
              <a:t>... </a:t>
            </a:r>
            <a:r>
              <a:rPr lang="en-GB" sz="1200" dirty="0" err="1">
                <a:latin typeface="Comic Sans MS" pitchFamily="66" charset="0"/>
              </a:rPr>
              <a:t>ans</a:t>
            </a:r>
            <a:r>
              <a:rPr lang="en-GB" baseline="0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4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2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1-2 </a:t>
            </a:r>
            <a:r>
              <a:rPr lang="en-GB" dirty="0" err="1"/>
              <a:t>mins</a:t>
            </a:r>
            <a:r>
              <a:rPr lang="en-GB" dirty="0"/>
              <a:t> activity on</a:t>
            </a:r>
            <a:r>
              <a:rPr lang="en-GB" baseline="0" dirty="0"/>
              <a:t> their table use introduce themselves using the characters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883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1-2 </a:t>
            </a:r>
            <a:r>
              <a:rPr lang="en-GB" dirty="0" err="1"/>
              <a:t>mins</a:t>
            </a:r>
            <a:r>
              <a:rPr lang="en-GB" dirty="0"/>
              <a:t> activity on</a:t>
            </a:r>
            <a:r>
              <a:rPr lang="en-GB" baseline="0" dirty="0"/>
              <a:t> their table use introduce themselves using the characters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6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In pairs use</a:t>
            </a:r>
            <a:r>
              <a:rPr lang="en-GB" baseline="0" dirty="0"/>
              <a:t> questions and number to talk 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MWB: T says numbers in Arabic pupils write them 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Noughts &amp; crosses Pupils says numbers and cross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11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01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0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7E559-D5BB-2368-9958-BD40EC651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A3DF9-D608-C1D4-AAF6-DA90BA2D81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131CA-E637-4E05-21D0-84A14281FCF6}"/>
              </a:ext>
            </a:extLst>
          </p:cNvPr>
          <p:cNvSpPr txBox="1"/>
          <p:nvPr/>
        </p:nvSpPr>
        <p:spPr>
          <a:xfrm>
            <a:off x="3815825" y="10236846"/>
            <a:ext cx="2920480" cy="5394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448017-7F7F-448B-A82D-A0ACC976EBE1}" type="slidenum">
              <a:t>90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7E559-D5BB-2368-9958-BD40EC651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A3DF9-D608-C1D4-AAF6-DA90BA2D81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131CA-E637-4E05-21D0-84A14281FCF6}"/>
              </a:ext>
            </a:extLst>
          </p:cNvPr>
          <p:cNvSpPr txBox="1"/>
          <p:nvPr/>
        </p:nvSpPr>
        <p:spPr>
          <a:xfrm>
            <a:off x="3815825" y="10236846"/>
            <a:ext cx="2920480" cy="5394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448017-7F7F-448B-A82D-A0ACC976EBE1}" type="slidenum">
              <a:t>91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47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2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2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1-2 </a:t>
            </a:r>
            <a:r>
              <a:rPr lang="en-GB" dirty="0" err="1"/>
              <a:t>mins</a:t>
            </a:r>
            <a:r>
              <a:rPr lang="en-GB" dirty="0"/>
              <a:t> activity on</a:t>
            </a:r>
            <a:r>
              <a:rPr lang="en-GB" baseline="0" dirty="0"/>
              <a:t> their table use introduce themselves using the characters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1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1-2 </a:t>
            </a:r>
            <a:r>
              <a:rPr lang="en-GB" dirty="0" err="1"/>
              <a:t>mins</a:t>
            </a:r>
            <a:r>
              <a:rPr lang="en-GB" dirty="0"/>
              <a:t> activity on</a:t>
            </a:r>
            <a:r>
              <a:rPr lang="en-GB" baseline="0" dirty="0"/>
              <a:t> their table use introduce themselves using the characters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1-2 </a:t>
            </a:r>
            <a:r>
              <a:rPr lang="en-GB" dirty="0" err="1"/>
              <a:t>mins</a:t>
            </a:r>
            <a:r>
              <a:rPr lang="en-GB" dirty="0"/>
              <a:t> activity on</a:t>
            </a:r>
            <a:r>
              <a:rPr lang="en-GB" baseline="0" dirty="0"/>
              <a:t> their table use introduce themselves using the characters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8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1-2 </a:t>
            </a:r>
            <a:r>
              <a:rPr lang="en-GB" dirty="0" err="1"/>
              <a:t>mins</a:t>
            </a:r>
            <a:r>
              <a:rPr lang="en-GB" dirty="0"/>
              <a:t> activity on</a:t>
            </a:r>
            <a:r>
              <a:rPr lang="en-GB" baseline="0" dirty="0"/>
              <a:t> their table use introduce themselves using the characters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F6BA-6E9E-41E1-B491-0B6D769E55F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0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0DBF-39DD-4131-AD18-E41B4B258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7DDA3-772E-47A5-B59A-53CBC492B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1456D-BB98-417F-AC53-71B1282E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0F27F-2C88-4419-A4BF-57896A76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D23B1-FE28-437A-BD71-4BF923D0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0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3C54-A464-45FA-ADF8-CE0FB491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EFF60-6DCC-46F0-9136-70EACEDD2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08C81-E4B3-474A-9B8D-53080C9B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1A010-6F51-4766-B583-A0251BA5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D36B4-612C-4627-B181-8C979FA7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7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8D1C9-52F6-42AA-8FD3-07D4CA664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AF1A5-AF74-4171-A7C9-4F970A751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583A-2AD0-4621-9C41-09397B5B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E93E3-30CE-4BD3-8843-B3D413F5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C981B-DED7-4E95-B12F-512FB247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3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F155-B72B-4B95-AD7E-5D78B786C64E}" type="datetimeFigureOut">
              <a:rPr lang="en-GB" smtClean="0"/>
              <a:pPr/>
              <a:t>06/09/2025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D195-B374-E5AD-F742-B2BB44D02DD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2C892-D25A-2B8A-A5EA-1E894D1117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2656D-26CB-9F55-C0E2-F9E2166770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A41323-3B7D-4115-8F2D-F9662AB2D49A}" type="datetime1">
              <a:rPr lang="en-GB"/>
              <a:pPr lvl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5BC46-0FA8-FE61-3EE9-FADA525C8F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DE23B-AF33-34DD-280F-F3C15D1FA2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3F32D5-492B-4028-B468-6C17AE9D26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284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A434-0400-4841-B6C3-78AF4A1F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9B24-CE6A-4E10-AC98-738A119D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2138E-3036-4C08-B6FB-EDE42C19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0E03B-0DA7-4DA6-AC83-83BDCE5E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3E50-0B7F-4481-8D15-E197C5B9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9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7250-2AC6-49CF-857A-60A1421B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4B21A-CB0F-4C4A-B7E2-AA05DC4C7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F7AB-B83D-460F-A3A2-CDB3EDC2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FF981-3B28-4AB5-8BCC-1C7DC9F6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6E712-C117-4257-92A4-9AE07B2D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8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28AA-DA26-4839-A6CA-4A175031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83A6D-D8B7-4E75-ABAE-9ACA54391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AB5D3-B128-4342-966E-4F3626838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FB6F-C52E-4168-AEE6-09361C07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3DB4B-617C-495F-AC21-4EF502A7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DFC2A-B084-418A-B714-B429C899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3C01-B323-4B1B-90AC-E5D01BD8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DC24-CC6E-4A46-81EB-1A1E456B8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84F5B-B882-4469-8F92-17B07821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68A0F-37CE-4DDE-BCD9-12EBD7D3B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4A495-3440-45FA-B678-CB2BF1BD2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29289-76D8-4F83-B1A4-236B848B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26EEF-054C-413E-ABE7-BB2BFDB9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26B2C-D650-4D90-B2F9-A6A595A1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3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92DB-E080-4E73-8E71-4B4957FB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7886F-2442-4E5C-8ED6-E311D9AF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BDE64-9B51-4A06-B3D4-5C382657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C6D2-2190-41D5-B5F3-79DED590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2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8E84D-1863-4EA8-B931-0D04A18D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4C4EB-DC0A-45A9-89BE-9DF402F0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5C50F-1AB8-431E-96AE-0D9032CD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0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0E52-A0F0-42CF-A946-8474F4FF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E8989-E72A-452B-B667-11DE5A42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4813-876A-4FA2-AC17-5492780C5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19186-1A51-45AB-98EB-F76F944D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2435D-D3E5-40C3-958B-71B2A690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D8001-152A-49F6-9B9B-AC119489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0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2367-3B58-4453-BF2A-D8EDC4AB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9C0CE-2C50-419C-B5A3-C31EFA55A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9AF2A-43CC-4B70-AB46-DA8CE2169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64ACB-1EC2-42D8-BA21-06380416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E73AE-B8D0-4B63-88B8-FE9AE13A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DF828-7DBC-4A38-8B88-33E78458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2A24B-917D-4C76-8075-C1EEB3AD0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B54BF-1C2A-4F8E-A613-5BEA1FC3D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64A5-3A5D-41C2-BC7E-EF330A341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B378-64BA-4129-9576-5C19E089BC40}" type="datetimeFigureOut">
              <a:rPr lang="en-GB" smtClean="0"/>
              <a:t>06/09/2025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C3CB-1024-4A69-AD44-F1187B2AA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937B0-04C8-4E08-94E2-31B147E1D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2E3E-B15C-438F-A30D-B3C3A2B47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6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F155-B72B-4B95-AD7E-5D78B786C64E}" type="datetimeFigureOut">
              <a:rPr lang="en-GB" smtClean="0"/>
              <a:pPr/>
              <a:t>06/09/2025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7AD2-F4EB-4CC2-B1B6-B608A24D22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8" r:id="rId2"/>
    <p:sldLayoutId id="2147483739" r:id="rId3"/>
    <p:sldLayoutId id="214748374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qMqH541wF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6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6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A67-0E90-448A-96E7-A94ABFFE7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about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999DB-40A5-4881-9755-BFD5698B8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Seloua </a:t>
            </a:r>
            <a:r>
              <a:rPr lang="en-GB"/>
              <a:t>Nedjai</a:t>
            </a:r>
          </a:p>
        </p:txBody>
      </p:sp>
    </p:spTree>
    <p:extLst>
      <p:ext uri="{BB962C8B-B14F-4D97-AF65-F5344CB8AC3E}">
        <p14:creationId xmlns:p14="http://schemas.microsoft.com/office/powerpoint/2010/main" val="22619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FB8F-CE70-4312-97D7-3D5962A3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7AEC9-2D1E-4AD1-8B06-1597BD55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6" y="886058"/>
            <a:ext cx="10515600" cy="4351338"/>
          </a:xfrm>
          <a:prstGeom prst="wedgeEllipseCallout">
            <a:avLst>
              <a:gd name="adj1" fmla="val 49382"/>
              <a:gd name="adj2" fmla="val 6485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مِا اِسْمُكِ؟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girl colouring pages">
            <a:extLst>
              <a:ext uri="{FF2B5EF4-FFF2-40B4-BE49-F238E27FC236}">
                <a16:creationId xmlns:a16="http://schemas.microsoft.com/office/drawing/2014/main" id="{B7ADAD20-13DC-1DAE-90FE-08DCDB915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18091" y="2024737"/>
            <a:ext cx="2367024" cy="3156033"/>
          </a:xfrm>
        </p:spPr>
      </p:pic>
      <p:pic>
        <p:nvPicPr>
          <p:cNvPr id="3" name="Picture 8" descr="Image result for girl colouring pages">
            <a:extLst>
              <a:ext uri="{FF2B5EF4-FFF2-40B4-BE49-F238E27FC236}">
                <a16:creationId xmlns:a16="http://schemas.microsoft.com/office/drawing/2014/main" id="{70E5BF06-43C4-766F-C314-EF113539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4951" y="2236046"/>
            <a:ext cx="2163945" cy="3114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Callout 6">
            <a:extLst>
              <a:ext uri="{FF2B5EF4-FFF2-40B4-BE49-F238E27FC236}">
                <a16:creationId xmlns:a16="http://schemas.microsoft.com/office/drawing/2014/main" id="{DF9548A2-A326-DE15-4621-A61E05A6AC7C}"/>
              </a:ext>
            </a:extLst>
          </p:cNvPr>
          <p:cNvSpPr/>
          <p:nvPr/>
        </p:nvSpPr>
        <p:spPr>
          <a:xfrm>
            <a:off x="8838224" y="743178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val Callout 7">
            <a:extLst>
              <a:ext uri="{FF2B5EF4-FFF2-40B4-BE49-F238E27FC236}">
                <a16:creationId xmlns:a16="http://schemas.microsoft.com/office/drawing/2014/main" id="{77E44143-CAF1-EED1-5CFE-F21A8FD1A578}"/>
              </a:ext>
            </a:extLst>
          </p:cNvPr>
          <p:cNvSpPr/>
          <p:nvPr/>
        </p:nvSpPr>
        <p:spPr>
          <a:xfrm>
            <a:off x="4550603" y="523594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376AC6-6ED8-DF4D-8B87-6190DDBA6C37}"/>
              </a:ext>
            </a:extLst>
          </p:cNvPr>
          <p:cNvSpPr/>
          <p:nvPr/>
        </p:nvSpPr>
        <p:spPr>
          <a:xfrm>
            <a:off x="1059899" y="5386090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أَنْتِ؟    </a:t>
            </a:r>
            <a:r>
              <a:rPr lang="ar-SA" sz="4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أَيْنَ</a:t>
            </a: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 أَنَا   </a:t>
            </a:r>
            <a:r>
              <a:rPr lang="ar-SA" sz="4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مِنْ</a:t>
            </a: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   بَرِيطَانْيا  مِنْ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girl colouring pages">
            <a:extLst>
              <a:ext uri="{FF2B5EF4-FFF2-40B4-BE49-F238E27FC236}">
                <a16:creationId xmlns:a16="http://schemas.microsoft.com/office/drawing/2014/main" id="{C5D98C99-AF25-E11B-4699-AB26D617C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45636" y="2175000"/>
            <a:ext cx="2346030" cy="3128043"/>
          </a:xfrm>
        </p:spPr>
      </p:pic>
      <p:pic>
        <p:nvPicPr>
          <p:cNvPr id="3" name="Picture 8" descr="Image result for girl colouring pages">
            <a:extLst>
              <a:ext uri="{FF2B5EF4-FFF2-40B4-BE49-F238E27FC236}">
                <a16:creationId xmlns:a16="http://schemas.microsoft.com/office/drawing/2014/main" id="{C8F699D6-682D-3A19-B46B-043B2709DD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53297" y="1855820"/>
            <a:ext cx="2395033" cy="34472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Callout 6">
            <a:extLst>
              <a:ext uri="{FF2B5EF4-FFF2-40B4-BE49-F238E27FC236}">
                <a16:creationId xmlns:a16="http://schemas.microsoft.com/office/drawing/2014/main" id="{92189F1C-CD44-8377-366D-38C4D1ED0C3A}"/>
              </a:ext>
            </a:extLst>
          </p:cNvPr>
          <p:cNvSpPr/>
          <p:nvPr/>
        </p:nvSpPr>
        <p:spPr>
          <a:xfrm>
            <a:off x="8838224" y="743178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val Callout 7">
            <a:extLst>
              <a:ext uri="{FF2B5EF4-FFF2-40B4-BE49-F238E27FC236}">
                <a16:creationId xmlns:a16="http://schemas.microsoft.com/office/drawing/2014/main" id="{9D35AE7A-54F6-D3B1-3CA7-412E07F38043}"/>
              </a:ext>
            </a:extLst>
          </p:cNvPr>
          <p:cNvSpPr/>
          <p:nvPr/>
        </p:nvSpPr>
        <p:spPr>
          <a:xfrm>
            <a:off x="4550603" y="523594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D73DA6-A3FA-02AD-CD2C-A7925A741838}"/>
              </a:ext>
            </a:extLst>
          </p:cNvPr>
          <p:cNvSpPr/>
          <p:nvPr/>
        </p:nvSpPr>
        <p:spPr>
          <a:xfrm>
            <a:off x="1059899" y="5303044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تَسْكُنِينَ؟    فِي    </a:t>
            </a:r>
            <a:r>
              <a:rPr lang="ar-SA" sz="4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أَيْنَ</a:t>
            </a: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    كُرُيدَن    أَسْكُنُ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girl colouring pages">
            <a:extLst>
              <a:ext uri="{FF2B5EF4-FFF2-40B4-BE49-F238E27FC236}">
                <a16:creationId xmlns:a16="http://schemas.microsoft.com/office/drawing/2014/main" id="{4238BAF5-C360-BC13-4521-B53B21277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61802" y="2146041"/>
            <a:ext cx="2597956" cy="3463939"/>
          </a:xfrm>
        </p:spPr>
      </p:pic>
      <p:pic>
        <p:nvPicPr>
          <p:cNvPr id="3" name="Picture 8" descr="Image result for girl colouring pages">
            <a:extLst>
              <a:ext uri="{FF2B5EF4-FFF2-40B4-BE49-F238E27FC236}">
                <a16:creationId xmlns:a16="http://schemas.microsoft.com/office/drawing/2014/main" id="{2FC651F2-0524-15A9-7CEA-E14643E42D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45665" y="2366677"/>
            <a:ext cx="2304937" cy="33175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Callout 6">
            <a:extLst>
              <a:ext uri="{FF2B5EF4-FFF2-40B4-BE49-F238E27FC236}">
                <a16:creationId xmlns:a16="http://schemas.microsoft.com/office/drawing/2014/main" id="{A94979BB-FB9B-E7DE-1541-1FF54A1AD3BF}"/>
              </a:ext>
            </a:extLst>
          </p:cNvPr>
          <p:cNvSpPr/>
          <p:nvPr/>
        </p:nvSpPr>
        <p:spPr>
          <a:xfrm>
            <a:off x="8838224" y="743178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val Callout 7">
            <a:extLst>
              <a:ext uri="{FF2B5EF4-FFF2-40B4-BE49-F238E27FC236}">
                <a16:creationId xmlns:a16="http://schemas.microsoft.com/office/drawing/2014/main" id="{8B31B012-EB7A-620B-0624-5DB8EE588DA1}"/>
              </a:ext>
            </a:extLst>
          </p:cNvPr>
          <p:cNvSpPr/>
          <p:nvPr/>
        </p:nvSpPr>
        <p:spPr>
          <a:xfrm>
            <a:off x="4550603" y="523594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9898C88-A284-DD9B-F65A-B36468E844BF}"/>
              </a:ext>
            </a:extLst>
          </p:cNvPr>
          <p:cNvSpPr/>
          <p:nvPr/>
        </p:nvSpPr>
        <p:spPr>
          <a:xfrm>
            <a:off x="1059899" y="5386090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مَا</a:t>
            </a: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 أَنَا   بَرِيطَانِيَا    </a:t>
            </a:r>
            <a:r>
              <a:rPr lang="ar-SA" sz="4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جَنْسِيَتُكِ</a:t>
            </a: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؟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girl colouring pages">
            <a:extLst>
              <a:ext uri="{FF2B5EF4-FFF2-40B4-BE49-F238E27FC236}">
                <a16:creationId xmlns:a16="http://schemas.microsoft.com/office/drawing/2014/main" id="{B7DC6B1C-E1F2-103B-6A64-634340348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61802" y="2146041"/>
            <a:ext cx="2597956" cy="3463939"/>
          </a:xfrm>
        </p:spPr>
      </p:pic>
      <p:pic>
        <p:nvPicPr>
          <p:cNvPr id="3" name="Picture 8" descr="Image result for girl colouring pages">
            <a:extLst>
              <a:ext uri="{FF2B5EF4-FFF2-40B4-BE49-F238E27FC236}">
                <a16:creationId xmlns:a16="http://schemas.microsoft.com/office/drawing/2014/main" id="{5DE04EC3-265A-D5A3-43CE-84DD07D2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45665" y="2366677"/>
            <a:ext cx="2304937" cy="33175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Callout 6">
            <a:extLst>
              <a:ext uri="{FF2B5EF4-FFF2-40B4-BE49-F238E27FC236}">
                <a16:creationId xmlns:a16="http://schemas.microsoft.com/office/drawing/2014/main" id="{3E6BA1D1-2582-DEEA-BDF8-370CE802A5CD}"/>
              </a:ext>
            </a:extLst>
          </p:cNvPr>
          <p:cNvSpPr/>
          <p:nvPr/>
        </p:nvSpPr>
        <p:spPr>
          <a:xfrm>
            <a:off x="8838224" y="743178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val Callout 7">
            <a:extLst>
              <a:ext uri="{FF2B5EF4-FFF2-40B4-BE49-F238E27FC236}">
                <a16:creationId xmlns:a16="http://schemas.microsoft.com/office/drawing/2014/main" id="{E89BAF99-3194-936D-5773-CEB36AFCADF9}"/>
              </a:ext>
            </a:extLst>
          </p:cNvPr>
          <p:cNvSpPr/>
          <p:nvPr/>
        </p:nvSpPr>
        <p:spPr>
          <a:xfrm>
            <a:off x="4550603" y="523594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424D6E-C559-C2F4-3B9F-E0AB5EF406D2}"/>
              </a:ext>
            </a:extLst>
          </p:cNvPr>
          <p:cNvSpPr/>
          <p:nvPr/>
        </p:nvSpPr>
        <p:spPr>
          <a:xfrm>
            <a:off x="1059899" y="5386090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مَا</a:t>
            </a: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 أَنَا   بَرِيطَانِي    </a:t>
            </a:r>
            <a:r>
              <a:rPr lang="ar-SA" sz="4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جَنْسِيَتُكَ</a:t>
            </a: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؟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FF12B48-E1F3-0215-A330-75BE67D0AB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4991" y="901223"/>
          <a:ext cx="10515600" cy="53949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4568563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50567341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8052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07381"/>
                  </a:ext>
                </a:extLst>
              </a:tr>
            </a:tbl>
          </a:graphicData>
        </a:graphic>
      </p:graphicFrame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954C00F0-0267-793E-7123-D3F4E24E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06935" y="1419295"/>
            <a:ext cx="784582" cy="184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 descr="Image result for girl colouring pages">
            <a:extLst>
              <a:ext uri="{FF2B5EF4-FFF2-40B4-BE49-F238E27FC236}">
                <a16:creationId xmlns:a16="http://schemas.microsoft.com/office/drawing/2014/main" id="{D7AA8AA9-0883-0424-E218-773C2406D7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4992" y="1378970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6">
            <a:extLst>
              <a:ext uri="{FF2B5EF4-FFF2-40B4-BE49-F238E27FC236}">
                <a16:creationId xmlns:a16="http://schemas.microsoft.com/office/drawing/2014/main" id="{F7B19514-709A-A309-215B-85D3DFBBBD2B}"/>
              </a:ext>
            </a:extLst>
          </p:cNvPr>
          <p:cNvSpPr/>
          <p:nvPr/>
        </p:nvSpPr>
        <p:spPr>
          <a:xfrm>
            <a:off x="9588060" y="1066318"/>
            <a:ext cx="1696669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السَّلاَم عَلَيْكُم</a:t>
            </a:r>
          </a:p>
        </p:txBody>
      </p:sp>
      <p:sp>
        <p:nvSpPr>
          <p:cNvPr id="6" name="Oval Callout 7">
            <a:extLst>
              <a:ext uri="{FF2B5EF4-FFF2-40B4-BE49-F238E27FC236}">
                <a16:creationId xmlns:a16="http://schemas.microsoft.com/office/drawing/2014/main" id="{289694FE-1B77-6FD9-9560-AD1399684224}"/>
              </a:ext>
            </a:extLst>
          </p:cNvPr>
          <p:cNvSpPr/>
          <p:nvPr/>
        </p:nvSpPr>
        <p:spPr>
          <a:xfrm flipH="1">
            <a:off x="5982791" y="978755"/>
            <a:ext cx="1554736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وَ عَلَيْكُم السَّلاَم</a:t>
            </a:r>
          </a:p>
        </p:txBody>
      </p:sp>
      <p:pic>
        <p:nvPicPr>
          <p:cNvPr id="7" name="Picture 10" descr="Image result for girl colouring pages">
            <a:extLst>
              <a:ext uri="{FF2B5EF4-FFF2-40B4-BE49-F238E27FC236}">
                <a16:creationId xmlns:a16="http://schemas.microsoft.com/office/drawing/2014/main" id="{7BDFD69F-B4A9-AAD7-B636-F91B2F41C0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82018" y="1481876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 descr="Related image">
            <a:extLst>
              <a:ext uri="{FF2B5EF4-FFF2-40B4-BE49-F238E27FC236}">
                <a16:creationId xmlns:a16="http://schemas.microsoft.com/office/drawing/2014/main" id="{DB2CB743-BC09-3647-3298-B6C5EFE580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30414" y="1580476"/>
            <a:ext cx="729627" cy="1848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Oval Callout 10">
            <a:extLst>
              <a:ext uri="{FF2B5EF4-FFF2-40B4-BE49-F238E27FC236}">
                <a16:creationId xmlns:a16="http://schemas.microsoft.com/office/drawing/2014/main" id="{51D7762E-2328-EF5B-179C-E1DDCB70096F}"/>
              </a:ext>
            </a:extLst>
          </p:cNvPr>
          <p:cNvSpPr/>
          <p:nvPr/>
        </p:nvSpPr>
        <p:spPr>
          <a:xfrm>
            <a:off x="9831820" y="3571326"/>
            <a:ext cx="150535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مَا اسْمُكَ؟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0" name="Oval Callout 11">
            <a:extLst>
              <a:ext uri="{FF2B5EF4-FFF2-40B4-BE49-F238E27FC236}">
                <a16:creationId xmlns:a16="http://schemas.microsoft.com/office/drawing/2014/main" id="{67A9AC2B-7FA8-C4C2-323C-B3C5F31976B2}"/>
              </a:ext>
            </a:extLst>
          </p:cNvPr>
          <p:cNvSpPr/>
          <p:nvPr/>
        </p:nvSpPr>
        <p:spPr>
          <a:xfrm flipH="1">
            <a:off x="5982791" y="3509439"/>
            <a:ext cx="1477770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اسْمِي سَامِي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1" name="Picture 12" descr="Related image">
            <a:extLst>
              <a:ext uri="{FF2B5EF4-FFF2-40B4-BE49-F238E27FC236}">
                <a16:creationId xmlns:a16="http://schemas.microsoft.com/office/drawing/2014/main" id="{F71C7D0F-B9A3-0650-3F42-161040FA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7402470" y="4398282"/>
            <a:ext cx="860322" cy="184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0" descr="Image result for girl colouring pages">
            <a:extLst>
              <a:ext uri="{FF2B5EF4-FFF2-40B4-BE49-F238E27FC236}">
                <a16:creationId xmlns:a16="http://schemas.microsoft.com/office/drawing/2014/main" id="{4E1F331E-D103-4976-67F8-91EC527A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86713" y="4315190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0" descr="Image result for girl colouring pages">
            <a:extLst>
              <a:ext uri="{FF2B5EF4-FFF2-40B4-BE49-F238E27FC236}">
                <a16:creationId xmlns:a16="http://schemas.microsoft.com/office/drawing/2014/main" id="{F82C5739-2385-5313-F4A1-4FDC791CA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85926" y="3960824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7" descr="Related image">
            <a:extLst>
              <a:ext uri="{FF2B5EF4-FFF2-40B4-BE49-F238E27FC236}">
                <a16:creationId xmlns:a16="http://schemas.microsoft.com/office/drawing/2014/main" id="{2DFC6539-93A3-0EC7-5D51-BE2526A768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403911" y="3997226"/>
            <a:ext cx="880484" cy="1848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Oval Callout 20">
            <a:extLst>
              <a:ext uri="{FF2B5EF4-FFF2-40B4-BE49-F238E27FC236}">
                <a16:creationId xmlns:a16="http://schemas.microsoft.com/office/drawing/2014/main" id="{CDE42AD1-4E96-058F-0CB0-DC704CD908B0}"/>
              </a:ext>
            </a:extLst>
          </p:cNvPr>
          <p:cNvSpPr/>
          <p:nvPr/>
        </p:nvSpPr>
        <p:spPr>
          <a:xfrm>
            <a:off x="4316662" y="3606466"/>
            <a:ext cx="150535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كَيْفَ حَالُكَ؟ 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6" name="Oval Callout 21">
            <a:extLst>
              <a:ext uri="{FF2B5EF4-FFF2-40B4-BE49-F238E27FC236}">
                <a16:creationId xmlns:a16="http://schemas.microsoft.com/office/drawing/2014/main" id="{5C1A6048-5069-D5B5-86B7-4401F48A5860}"/>
              </a:ext>
            </a:extLst>
          </p:cNvPr>
          <p:cNvSpPr/>
          <p:nvPr/>
        </p:nvSpPr>
        <p:spPr>
          <a:xfrm flipH="1">
            <a:off x="913403" y="3772722"/>
            <a:ext cx="118787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بِخَيْر شُكْرًا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7" name="Oval Callout 22">
            <a:extLst>
              <a:ext uri="{FF2B5EF4-FFF2-40B4-BE49-F238E27FC236}">
                <a16:creationId xmlns:a16="http://schemas.microsoft.com/office/drawing/2014/main" id="{0841BD16-AF32-39D1-AF6A-27E9A9AF3A1E}"/>
              </a:ext>
            </a:extLst>
          </p:cNvPr>
          <p:cNvSpPr/>
          <p:nvPr/>
        </p:nvSpPr>
        <p:spPr>
          <a:xfrm flipH="1">
            <a:off x="782049" y="1066318"/>
            <a:ext cx="1477770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اسْمِي سَلْوَى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8" name="Oval Callout 23">
            <a:extLst>
              <a:ext uri="{FF2B5EF4-FFF2-40B4-BE49-F238E27FC236}">
                <a16:creationId xmlns:a16="http://schemas.microsoft.com/office/drawing/2014/main" id="{ED926810-C397-8C1E-E585-7692A1DC3C66}"/>
              </a:ext>
            </a:extLst>
          </p:cNvPr>
          <p:cNvSpPr/>
          <p:nvPr/>
        </p:nvSpPr>
        <p:spPr>
          <a:xfrm>
            <a:off x="4425193" y="955502"/>
            <a:ext cx="1557588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مَا اسْمُكِ؟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AE8FF0C9-C811-0CBE-2846-5153D44DD2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4991" y="901223"/>
          <a:ext cx="10515600" cy="53949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4023254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2467599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7580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96838"/>
                  </a:ext>
                </a:extLst>
              </a:tr>
            </a:tbl>
          </a:graphicData>
        </a:graphic>
      </p:graphicFrame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167A828B-8CA8-B6CE-371B-23B2F8232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06935" y="1419295"/>
            <a:ext cx="784582" cy="184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 descr="Image result for girl colouring pages">
            <a:extLst>
              <a:ext uri="{FF2B5EF4-FFF2-40B4-BE49-F238E27FC236}">
                <a16:creationId xmlns:a16="http://schemas.microsoft.com/office/drawing/2014/main" id="{7265419C-FCA4-7B35-1B99-3FEBFEED48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4992" y="1378970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0" descr="Image result for girl colouring pages">
            <a:extLst>
              <a:ext uri="{FF2B5EF4-FFF2-40B4-BE49-F238E27FC236}">
                <a16:creationId xmlns:a16="http://schemas.microsoft.com/office/drawing/2014/main" id="{300FB5E0-2EBC-96EC-EC46-31637DAE31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1894" y="1407481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Related image">
            <a:extLst>
              <a:ext uri="{FF2B5EF4-FFF2-40B4-BE49-F238E27FC236}">
                <a16:creationId xmlns:a16="http://schemas.microsoft.com/office/drawing/2014/main" id="{0898C9A2-56DA-F095-46ED-AAF05896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480364" y="1486238"/>
            <a:ext cx="880484" cy="184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 descr="Related image">
            <a:extLst>
              <a:ext uri="{FF2B5EF4-FFF2-40B4-BE49-F238E27FC236}">
                <a16:creationId xmlns:a16="http://schemas.microsoft.com/office/drawing/2014/main" id="{90E92486-0B97-FE42-E89A-EB77DE63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20301" y="4027511"/>
            <a:ext cx="784582" cy="184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0" descr="Image result for girl colouring pages">
            <a:extLst>
              <a:ext uri="{FF2B5EF4-FFF2-40B4-BE49-F238E27FC236}">
                <a16:creationId xmlns:a16="http://schemas.microsoft.com/office/drawing/2014/main" id="{6D058215-DC00-B331-A561-D3C4B6A3B6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4992" y="3997226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 descr="Image result for girl colouring pages">
            <a:extLst>
              <a:ext uri="{FF2B5EF4-FFF2-40B4-BE49-F238E27FC236}">
                <a16:creationId xmlns:a16="http://schemas.microsoft.com/office/drawing/2014/main" id="{07B624C9-C690-DFEC-61A2-17DC070F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77582" y="3931124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 descr="Related image">
            <a:extLst>
              <a:ext uri="{FF2B5EF4-FFF2-40B4-BE49-F238E27FC236}">
                <a16:creationId xmlns:a16="http://schemas.microsoft.com/office/drawing/2014/main" id="{6FB915B9-B444-615F-1208-6F547AF7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403911" y="3997226"/>
            <a:ext cx="880484" cy="1848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Oval Callout 18">
            <a:extLst>
              <a:ext uri="{FF2B5EF4-FFF2-40B4-BE49-F238E27FC236}">
                <a16:creationId xmlns:a16="http://schemas.microsoft.com/office/drawing/2014/main" id="{30FA81D5-1A58-32AC-AEE7-6542CBE57ACE}"/>
              </a:ext>
            </a:extLst>
          </p:cNvPr>
          <p:cNvSpPr/>
          <p:nvPr/>
        </p:nvSpPr>
        <p:spPr>
          <a:xfrm>
            <a:off x="4468169" y="3537941"/>
            <a:ext cx="150535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تَشَرفْنَا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2" name="Oval Callout 19">
            <a:extLst>
              <a:ext uri="{FF2B5EF4-FFF2-40B4-BE49-F238E27FC236}">
                <a16:creationId xmlns:a16="http://schemas.microsoft.com/office/drawing/2014/main" id="{4BB0BBCB-6894-3A6F-0279-6E448DAAC969}"/>
              </a:ext>
            </a:extLst>
          </p:cNvPr>
          <p:cNvSpPr/>
          <p:nvPr/>
        </p:nvSpPr>
        <p:spPr>
          <a:xfrm flipH="1">
            <a:off x="926150" y="3479154"/>
            <a:ext cx="1477770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تَشَرفْنَا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3" name="Oval Callout 20">
            <a:extLst>
              <a:ext uri="{FF2B5EF4-FFF2-40B4-BE49-F238E27FC236}">
                <a16:creationId xmlns:a16="http://schemas.microsoft.com/office/drawing/2014/main" id="{F4BA83DA-86BD-075E-759F-2B5ED733C040}"/>
              </a:ext>
            </a:extLst>
          </p:cNvPr>
          <p:cNvSpPr/>
          <p:nvPr/>
        </p:nvSpPr>
        <p:spPr>
          <a:xfrm>
            <a:off x="9543912" y="3578879"/>
            <a:ext cx="1696669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كَمْ عُمْرُكِ؟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</a:p>
        </p:txBody>
      </p:sp>
      <p:sp>
        <p:nvSpPr>
          <p:cNvPr id="14" name="Oval Callout 21">
            <a:extLst>
              <a:ext uri="{FF2B5EF4-FFF2-40B4-BE49-F238E27FC236}">
                <a16:creationId xmlns:a16="http://schemas.microsoft.com/office/drawing/2014/main" id="{0CA3C7CC-D3D4-3570-BBF7-F7F3DD7F93C1}"/>
              </a:ext>
            </a:extLst>
          </p:cNvPr>
          <p:cNvSpPr/>
          <p:nvPr/>
        </p:nvSpPr>
        <p:spPr>
          <a:xfrm flipH="1">
            <a:off x="925628" y="1112276"/>
            <a:ext cx="1554736" cy="1036143"/>
          </a:xfrm>
          <a:custGeom>
            <a:avLst>
              <a:gd name="f0" fmla="val -1396"/>
              <a:gd name="f1" fmla="val 2267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عُمْرِي سَبْعُ سَنَوَات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Oval Callout 22">
            <a:extLst>
              <a:ext uri="{FF2B5EF4-FFF2-40B4-BE49-F238E27FC236}">
                <a16:creationId xmlns:a16="http://schemas.microsoft.com/office/drawing/2014/main" id="{9CA8661B-FA9E-FE48-2AC4-7E56D1C7A113}"/>
              </a:ext>
            </a:extLst>
          </p:cNvPr>
          <p:cNvSpPr/>
          <p:nvPr/>
        </p:nvSpPr>
        <p:spPr>
          <a:xfrm>
            <a:off x="4477432" y="1046969"/>
            <a:ext cx="150535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كَمْ عُمْرُكَ؟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</a:p>
        </p:txBody>
      </p:sp>
      <p:sp>
        <p:nvSpPr>
          <p:cNvPr id="16" name="Oval Callout 23">
            <a:extLst>
              <a:ext uri="{FF2B5EF4-FFF2-40B4-BE49-F238E27FC236}">
                <a16:creationId xmlns:a16="http://schemas.microsoft.com/office/drawing/2014/main" id="{D8691775-42B5-611E-85F7-D3546E2E70D7}"/>
              </a:ext>
            </a:extLst>
          </p:cNvPr>
          <p:cNvSpPr/>
          <p:nvPr/>
        </p:nvSpPr>
        <p:spPr>
          <a:xfrm flipH="1">
            <a:off x="6002487" y="3568016"/>
            <a:ext cx="1477770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عُمْرِي سَبْعُ سَنَوَات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Oval Callout 24">
            <a:extLst>
              <a:ext uri="{FF2B5EF4-FFF2-40B4-BE49-F238E27FC236}">
                <a16:creationId xmlns:a16="http://schemas.microsoft.com/office/drawing/2014/main" id="{E23B625D-9BE6-28C9-9A12-25EC0E42E039}"/>
              </a:ext>
            </a:extLst>
          </p:cNvPr>
          <p:cNvSpPr/>
          <p:nvPr/>
        </p:nvSpPr>
        <p:spPr>
          <a:xfrm>
            <a:off x="9517724" y="1044509"/>
            <a:ext cx="150535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كَيْفَ حَالُكِ؟ 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8" name="Oval Callout 25">
            <a:extLst>
              <a:ext uri="{FF2B5EF4-FFF2-40B4-BE49-F238E27FC236}">
                <a16:creationId xmlns:a16="http://schemas.microsoft.com/office/drawing/2014/main" id="{9741A1D0-2280-761C-4033-8978202FB729}"/>
              </a:ext>
            </a:extLst>
          </p:cNvPr>
          <p:cNvSpPr/>
          <p:nvPr/>
        </p:nvSpPr>
        <p:spPr>
          <a:xfrm flipH="1">
            <a:off x="6182569" y="1061005"/>
            <a:ext cx="1187878" cy="853199"/>
          </a:xfrm>
          <a:custGeom>
            <a:avLst>
              <a:gd name="f0" fmla="val -3936"/>
              <a:gd name="f1" fmla="val 195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بِخَيْر شُكْرًا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FFB0E81-05B3-7512-BE04-2687C14729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4991" y="901223"/>
          <a:ext cx="10515600" cy="53949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231634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37883412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8267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70187"/>
                  </a:ext>
                </a:extLst>
              </a:tr>
            </a:tbl>
          </a:graphicData>
        </a:graphic>
      </p:graphicFrame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36F1A0BC-6C81-9EBF-99EA-C293A198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06935" y="1419295"/>
            <a:ext cx="784582" cy="184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 descr="Image result for girl colouring pages">
            <a:extLst>
              <a:ext uri="{FF2B5EF4-FFF2-40B4-BE49-F238E27FC236}">
                <a16:creationId xmlns:a16="http://schemas.microsoft.com/office/drawing/2014/main" id="{B82A29F3-9755-BA2C-CA6E-AECD7F52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4992" y="1378970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6">
            <a:extLst>
              <a:ext uri="{FF2B5EF4-FFF2-40B4-BE49-F238E27FC236}">
                <a16:creationId xmlns:a16="http://schemas.microsoft.com/office/drawing/2014/main" id="{F2C26E55-E811-5267-DE10-700165689BB9}"/>
              </a:ext>
            </a:extLst>
          </p:cNvPr>
          <p:cNvSpPr/>
          <p:nvPr/>
        </p:nvSpPr>
        <p:spPr>
          <a:xfrm>
            <a:off x="9543912" y="901223"/>
            <a:ext cx="1696669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Callout 7">
            <a:extLst>
              <a:ext uri="{FF2B5EF4-FFF2-40B4-BE49-F238E27FC236}">
                <a16:creationId xmlns:a16="http://schemas.microsoft.com/office/drawing/2014/main" id="{6979D6A8-9222-946A-03C6-F3EF79874BD2}"/>
              </a:ext>
            </a:extLst>
          </p:cNvPr>
          <p:cNvSpPr/>
          <p:nvPr/>
        </p:nvSpPr>
        <p:spPr>
          <a:xfrm flipH="1">
            <a:off x="5982791" y="978755"/>
            <a:ext cx="1554736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10" descr="Image result for girl colouring pages">
            <a:extLst>
              <a:ext uri="{FF2B5EF4-FFF2-40B4-BE49-F238E27FC236}">
                <a16:creationId xmlns:a16="http://schemas.microsoft.com/office/drawing/2014/main" id="{7C7464E9-A256-8D10-BD51-A89C170D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1894" y="1407481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 descr="Related image">
            <a:extLst>
              <a:ext uri="{FF2B5EF4-FFF2-40B4-BE49-F238E27FC236}">
                <a16:creationId xmlns:a16="http://schemas.microsoft.com/office/drawing/2014/main" id="{DD6F5F12-9501-7AC4-FC5A-68E44D1164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220803" y="1473573"/>
            <a:ext cx="880484" cy="1848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Oval Callout 10">
            <a:extLst>
              <a:ext uri="{FF2B5EF4-FFF2-40B4-BE49-F238E27FC236}">
                <a16:creationId xmlns:a16="http://schemas.microsoft.com/office/drawing/2014/main" id="{C7CC0C1F-E5AC-55D2-0BA4-CEAB83E2ACF4}"/>
              </a:ext>
            </a:extLst>
          </p:cNvPr>
          <p:cNvSpPr/>
          <p:nvPr/>
        </p:nvSpPr>
        <p:spPr>
          <a:xfrm>
            <a:off x="4383222" y="1024402"/>
            <a:ext cx="150535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Oval Callout 11">
            <a:extLst>
              <a:ext uri="{FF2B5EF4-FFF2-40B4-BE49-F238E27FC236}">
                <a16:creationId xmlns:a16="http://schemas.microsoft.com/office/drawing/2014/main" id="{3650AF70-0CE1-1CEF-646F-7DAE2033DF75}"/>
              </a:ext>
            </a:extLst>
          </p:cNvPr>
          <p:cNvSpPr/>
          <p:nvPr/>
        </p:nvSpPr>
        <p:spPr>
          <a:xfrm flipH="1">
            <a:off x="743032" y="960293"/>
            <a:ext cx="1477770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Picture 12" descr="Related image">
            <a:extLst>
              <a:ext uri="{FF2B5EF4-FFF2-40B4-BE49-F238E27FC236}">
                <a16:creationId xmlns:a16="http://schemas.microsoft.com/office/drawing/2014/main" id="{4230310F-38EE-5BC9-8EF2-C7168A0C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20301" y="4027511"/>
            <a:ext cx="784582" cy="184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0" descr="Image result for girl colouring pages">
            <a:extLst>
              <a:ext uri="{FF2B5EF4-FFF2-40B4-BE49-F238E27FC236}">
                <a16:creationId xmlns:a16="http://schemas.microsoft.com/office/drawing/2014/main" id="{3CC29F8E-2607-90B1-5A0D-3AEED7BA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4992" y="3997226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Oval Callout 14">
            <a:extLst>
              <a:ext uri="{FF2B5EF4-FFF2-40B4-BE49-F238E27FC236}">
                <a16:creationId xmlns:a16="http://schemas.microsoft.com/office/drawing/2014/main" id="{BD61807C-B6A8-6775-6902-3E5DB26F1624}"/>
              </a:ext>
            </a:extLst>
          </p:cNvPr>
          <p:cNvSpPr/>
          <p:nvPr/>
        </p:nvSpPr>
        <p:spPr>
          <a:xfrm>
            <a:off x="9632198" y="3509439"/>
            <a:ext cx="1696669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Oval Callout 15">
            <a:extLst>
              <a:ext uri="{FF2B5EF4-FFF2-40B4-BE49-F238E27FC236}">
                <a16:creationId xmlns:a16="http://schemas.microsoft.com/office/drawing/2014/main" id="{8DEBD1F4-A835-E9D4-DCD5-90B545491945}"/>
              </a:ext>
            </a:extLst>
          </p:cNvPr>
          <p:cNvSpPr/>
          <p:nvPr/>
        </p:nvSpPr>
        <p:spPr>
          <a:xfrm flipH="1">
            <a:off x="5982791" y="3509439"/>
            <a:ext cx="1554736" cy="1036143"/>
          </a:xfrm>
          <a:custGeom>
            <a:avLst>
              <a:gd name="f0" fmla="val -1396"/>
              <a:gd name="f1" fmla="val 2267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Picture 10" descr="Image result for girl colouring pages">
            <a:extLst>
              <a:ext uri="{FF2B5EF4-FFF2-40B4-BE49-F238E27FC236}">
                <a16:creationId xmlns:a16="http://schemas.microsoft.com/office/drawing/2014/main" id="{9EBEBE2B-8A28-C82F-4552-AF711F93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77582" y="3931124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7" descr="Related image">
            <a:extLst>
              <a:ext uri="{FF2B5EF4-FFF2-40B4-BE49-F238E27FC236}">
                <a16:creationId xmlns:a16="http://schemas.microsoft.com/office/drawing/2014/main" id="{3289FF45-408C-063C-F3A4-14E03922E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403911" y="3997226"/>
            <a:ext cx="880484" cy="1848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Oval Callout 18">
            <a:extLst>
              <a:ext uri="{FF2B5EF4-FFF2-40B4-BE49-F238E27FC236}">
                <a16:creationId xmlns:a16="http://schemas.microsoft.com/office/drawing/2014/main" id="{3179A9A8-EEA0-E4FA-F7D2-92FF735A04B1}"/>
              </a:ext>
            </a:extLst>
          </p:cNvPr>
          <p:cNvSpPr/>
          <p:nvPr/>
        </p:nvSpPr>
        <p:spPr>
          <a:xfrm>
            <a:off x="4468169" y="3537941"/>
            <a:ext cx="150535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Oval Callout 19">
            <a:extLst>
              <a:ext uri="{FF2B5EF4-FFF2-40B4-BE49-F238E27FC236}">
                <a16:creationId xmlns:a16="http://schemas.microsoft.com/office/drawing/2014/main" id="{81D769E2-2DC3-57A2-658E-604388E65686}"/>
              </a:ext>
            </a:extLst>
          </p:cNvPr>
          <p:cNvSpPr/>
          <p:nvPr/>
        </p:nvSpPr>
        <p:spPr>
          <a:xfrm flipH="1">
            <a:off x="926150" y="3479154"/>
            <a:ext cx="1477770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E8D0DD67-2E4C-84AC-339F-C41FF7E3C9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4991" y="901223"/>
          <a:ext cx="10515600" cy="53949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383333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77635340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47802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ar-SA"/>
                    </a:p>
                    <a:p>
                      <a:pPr lvl="0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79272"/>
                  </a:ext>
                </a:extLst>
              </a:tr>
            </a:tbl>
          </a:graphicData>
        </a:graphic>
      </p:graphicFrame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E05A901E-3663-2195-4C17-40E704CF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06935" y="1419295"/>
            <a:ext cx="784582" cy="184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 descr="Image result for girl colouring pages">
            <a:extLst>
              <a:ext uri="{FF2B5EF4-FFF2-40B4-BE49-F238E27FC236}">
                <a16:creationId xmlns:a16="http://schemas.microsoft.com/office/drawing/2014/main" id="{6A476586-126A-8776-373B-B3AADD152F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4992" y="1378970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6">
            <a:extLst>
              <a:ext uri="{FF2B5EF4-FFF2-40B4-BE49-F238E27FC236}">
                <a16:creationId xmlns:a16="http://schemas.microsoft.com/office/drawing/2014/main" id="{C8E4BDD5-1B70-BB6E-E4F1-F36682A97804}"/>
              </a:ext>
            </a:extLst>
          </p:cNvPr>
          <p:cNvSpPr/>
          <p:nvPr/>
        </p:nvSpPr>
        <p:spPr>
          <a:xfrm>
            <a:off x="9543912" y="901223"/>
            <a:ext cx="1696669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Callout 7">
            <a:extLst>
              <a:ext uri="{FF2B5EF4-FFF2-40B4-BE49-F238E27FC236}">
                <a16:creationId xmlns:a16="http://schemas.microsoft.com/office/drawing/2014/main" id="{54D8549F-75F1-D596-6EE6-E30500454E0B}"/>
              </a:ext>
            </a:extLst>
          </p:cNvPr>
          <p:cNvSpPr/>
          <p:nvPr/>
        </p:nvSpPr>
        <p:spPr>
          <a:xfrm flipH="1">
            <a:off x="5982791" y="978755"/>
            <a:ext cx="1554736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10" descr="Image result for girl colouring pages">
            <a:extLst>
              <a:ext uri="{FF2B5EF4-FFF2-40B4-BE49-F238E27FC236}">
                <a16:creationId xmlns:a16="http://schemas.microsoft.com/office/drawing/2014/main" id="{0B5618ED-D1FB-33C0-5EB8-12A58D2921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1894" y="1407481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 descr="Related image">
            <a:extLst>
              <a:ext uri="{FF2B5EF4-FFF2-40B4-BE49-F238E27FC236}">
                <a16:creationId xmlns:a16="http://schemas.microsoft.com/office/drawing/2014/main" id="{6542D9C0-DBF1-4F7B-4329-8A1CEECB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220803" y="1473573"/>
            <a:ext cx="880484" cy="1848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Oval Callout 10">
            <a:extLst>
              <a:ext uri="{FF2B5EF4-FFF2-40B4-BE49-F238E27FC236}">
                <a16:creationId xmlns:a16="http://schemas.microsoft.com/office/drawing/2014/main" id="{79221830-7032-0820-9B40-4B7800496DA6}"/>
              </a:ext>
            </a:extLst>
          </p:cNvPr>
          <p:cNvSpPr/>
          <p:nvPr/>
        </p:nvSpPr>
        <p:spPr>
          <a:xfrm>
            <a:off x="4383222" y="1024402"/>
            <a:ext cx="150535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Oval Callout 11">
            <a:extLst>
              <a:ext uri="{FF2B5EF4-FFF2-40B4-BE49-F238E27FC236}">
                <a16:creationId xmlns:a16="http://schemas.microsoft.com/office/drawing/2014/main" id="{E14968BF-0854-7FFD-3572-A26EC7AF5C91}"/>
              </a:ext>
            </a:extLst>
          </p:cNvPr>
          <p:cNvSpPr/>
          <p:nvPr/>
        </p:nvSpPr>
        <p:spPr>
          <a:xfrm flipH="1">
            <a:off x="743032" y="960293"/>
            <a:ext cx="1477770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Picture 12" descr="Related image">
            <a:extLst>
              <a:ext uri="{FF2B5EF4-FFF2-40B4-BE49-F238E27FC236}">
                <a16:creationId xmlns:a16="http://schemas.microsoft.com/office/drawing/2014/main" id="{6F1BA2D2-87F0-7982-8116-35EFD838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20301" y="4027511"/>
            <a:ext cx="784582" cy="18488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0" descr="Image result for girl colouring pages">
            <a:extLst>
              <a:ext uri="{FF2B5EF4-FFF2-40B4-BE49-F238E27FC236}">
                <a16:creationId xmlns:a16="http://schemas.microsoft.com/office/drawing/2014/main" id="{092BF6D7-77EE-7074-DE98-49B00D5755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4992" y="3997226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Oval Callout 14">
            <a:extLst>
              <a:ext uri="{FF2B5EF4-FFF2-40B4-BE49-F238E27FC236}">
                <a16:creationId xmlns:a16="http://schemas.microsoft.com/office/drawing/2014/main" id="{74A0C4A9-56BF-EDDE-D292-D64ABF79BE1C}"/>
              </a:ext>
            </a:extLst>
          </p:cNvPr>
          <p:cNvSpPr/>
          <p:nvPr/>
        </p:nvSpPr>
        <p:spPr>
          <a:xfrm>
            <a:off x="9632198" y="3509439"/>
            <a:ext cx="1696669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Oval Callout 15">
            <a:extLst>
              <a:ext uri="{FF2B5EF4-FFF2-40B4-BE49-F238E27FC236}">
                <a16:creationId xmlns:a16="http://schemas.microsoft.com/office/drawing/2014/main" id="{175BA8DB-A3FD-DE23-474A-56826C0F5FA0}"/>
              </a:ext>
            </a:extLst>
          </p:cNvPr>
          <p:cNvSpPr/>
          <p:nvPr/>
        </p:nvSpPr>
        <p:spPr>
          <a:xfrm flipH="1">
            <a:off x="5982791" y="3509439"/>
            <a:ext cx="1554736" cy="1036143"/>
          </a:xfrm>
          <a:custGeom>
            <a:avLst>
              <a:gd name="f0" fmla="val -1396"/>
              <a:gd name="f1" fmla="val 2267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Picture 10" descr="Image result for girl colouring pages">
            <a:extLst>
              <a:ext uri="{FF2B5EF4-FFF2-40B4-BE49-F238E27FC236}">
                <a16:creationId xmlns:a16="http://schemas.microsoft.com/office/drawing/2014/main" id="{EEB8CFCE-FCED-4C69-8F8A-607077E0DE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77582" y="3931124"/>
            <a:ext cx="1485744" cy="198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7" descr="Related image">
            <a:extLst>
              <a:ext uri="{FF2B5EF4-FFF2-40B4-BE49-F238E27FC236}">
                <a16:creationId xmlns:a16="http://schemas.microsoft.com/office/drawing/2014/main" id="{40C79299-34AC-FD20-D7C8-A58B1C6E87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403911" y="3997226"/>
            <a:ext cx="880484" cy="1848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Oval Callout 18">
            <a:extLst>
              <a:ext uri="{FF2B5EF4-FFF2-40B4-BE49-F238E27FC236}">
                <a16:creationId xmlns:a16="http://schemas.microsoft.com/office/drawing/2014/main" id="{B7C3BA86-5F76-6CAB-A23E-0933F1D7EC8C}"/>
              </a:ext>
            </a:extLst>
          </p:cNvPr>
          <p:cNvSpPr/>
          <p:nvPr/>
        </p:nvSpPr>
        <p:spPr>
          <a:xfrm>
            <a:off x="4468169" y="3537941"/>
            <a:ext cx="1505358" cy="853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Oval Callout 19">
            <a:extLst>
              <a:ext uri="{FF2B5EF4-FFF2-40B4-BE49-F238E27FC236}">
                <a16:creationId xmlns:a16="http://schemas.microsoft.com/office/drawing/2014/main" id="{599FFF46-BA77-5CD0-1CE5-9BCBAA313D57}"/>
              </a:ext>
            </a:extLst>
          </p:cNvPr>
          <p:cNvSpPr/>
          <p:nvPr/>
        </p:nvSpPr>
        <p:spPr>
          <a:xfrm flipH="1">
            <a:off x="926150" y="3479154"/>
            <a:ext cx="1477770" cy="103614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6BB2-B272-C386-7BF6-4D389E3719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FF731D5-0476-4C67-A921-75ECCDB3C5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9838" y="482602"/>
          <a:ext cx="8624052" cy="5334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312026">
                  <a:extLst>
                    <a:ext uri="{9D8B030D-6E8A-4147-A177-3AD203B41FA5}">
                      <a16:colId xmlns:a16="http://schemas.microsoft.com/office/drawing/2014/main" val="528705193"/>
                    </a:ext>
                  </a:extLst>
                </a:gridCol>
                <a:gridCol w="4312026">
                  <a:extLst>
                    <a:ext uri="{9D8B030D-6E8A-4147-A177-3AD203B41FA5}">
                      <a16:colId xmlns:a16="http://schemas.microsoft.com/office/drawing/2014/main" val="3684190204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Assalaam aleikoum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السَّلاَم عَلَيْكُم؟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3020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wa</a:t>
                      </a:r>
                      <a:r>
                        <a:rPr lang="en-GB" baseline="0"/>
                        <a:t> aleikoum assalaam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وَ عَلَيْكُم السَّلاَم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56283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What </a:t>
                      </a:r>
                      <a:r>
                        <a:rPr lang="en-GB"/>
                        <a:t>is</a:t>
                      </a:r>
                      <a:r>
                        <a:rPr lang="en-GB" baseline="0"/>
                        <a:t> </a:t>
                      </a:r>
                      <a:r>
                        <a:rPr lang="en-US"/>
                        <a:t>Your name ?  masculine   feminine</a:t>
                      </a:r>
                      <a:endParaRPr lang="en-GB"/>
                    </a:p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ما اسْمُكَ؟        ما اسمكِ</a:t>
                      </a:r>
                      <a:r>
                        <a:rPr lang="ar-SA" sz="3200" baseline="0">
                          <a:latin typeface="Calibri" pitchFamily="34"/>
                          <a:cs typeface="Calibri" pitchFamily="34"/>
                        </a:rPr>
                        <a:t> ؟      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38981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My name is</a:t>
                      </a:r>
                      <a:endParaRPr lang="en-GB"/>
                    </a:p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اسْمِي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69948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How are you     ( M F)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كَيْفَ حَالُكَ؟ كَيْفَ</a:t>
                      </a:r>
                      <a:r>
                        <a:rPr lang="ar-SA" sz="3200" baseline="0">
                          <a:latin typeface="Calibri" pitchFamily="34"/>
                          <a:cs typeface="Calibri" pitchFamily="34"/>
                        </a:rPr>
                        <a:t> </a:t>
                      </a: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حَالُكِ؟      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05848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I am fine thank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أَنَا بِخَيْر شُكْرًا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4237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How</a:t>
                      </a:r>
                      <a:r>
                        <a:rPr lang="ar-SA"/>
                        <a:t> </a:t>
                      </a:r>
                      <a:r>
                        <a:rPr lang="en-GB"/>
                        <a:t>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كَمْ عُمْرُكَ</a:t>
                      </a:r>
                      <a:r>
                        <a:rPr lang="ar-SA" sz="3200" baseline="0">
                          <a:latin typeface="Calibri" pitchFamily="34"/>
                          <a:cs typeface="Calibri" pitchFamily="34"/>
                        </a:rPr>
                        <a:t> ؟ </a:t>
                      </a: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كَمْ عُمْرُكِ</a:t>
                      </a:r>
                      <a:r>
                        <a:rPr lang="ar-SA" sz="3200" baseline="0">
                          <a:latin typeface="Calibri" pitchFamily="34"/>
                          <a:cs typeface="Calibri" pitchFamily="34"/>
                        </a:rPr>
                        <a:t> ؟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48384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I am ………………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عُمْرِي............سَنَوَات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1362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Nice to meet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تَشَرفْنَا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1271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70CF-17D3-49AE-C46E-EBDA2A297F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1FD559E-52BF-68EE-FF4B-0C64D8FA5E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1525" y="482602"/>
          <a:ext cx="10515600" cy="41757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8199327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04650763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I</a:t>
                      </a:r>
                      <a:r>
                        <a:rPr lang="en-GB" baseline="0"/>
                        <a:t> am ………..years old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عُمْرِي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71832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Five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خَمْسُ</a:t>
                      </a:r>
                      <a:r>
                        <a:rPr lang="ar-SA" sz="3200" baseline="0">
                          <a:latin typeface="Calibri" pitchFamily="34"/>
                          <a:cs typeface="Calibri" pitchFamily="34"/>
                        </a:rPr>
                        <a:t> سَنَوَات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6463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/>
                        <a:t>Six years</a:t>
                      </a:r>
                    </a:p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سِتُ سَنَوَات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5121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/>
                        <a:t>Sept years</a:t>
                      </a:r>
                    </a:p>
                    <a:p>
                      <a:pPr lvl="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سَبْعُ سَنَوَات</a:t>
                      </a:r>
                      <a:r>
                        <a:rPr lang="ar-SA" sz="3200" baseline="0">
                          <a:latin typeface="Calibri" pitchFamily="34"/>
                          <a:cs typeface="Calibri" pitchFamily="34"/>
                        </a:rPr>
                        <a:t> 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150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Eight years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ثَمَانُ</a:t>
                      </a:r>
                      <a:r>
                        <a:rPr lang="ar-SA" sz="3200" baseline="0">
                          <a:latin typeface="Calibri" pitchFamily="34"/>
                          <a:cs typeface="Calibri" pitchFamily="34"/>
                        </a:rPr>
                        <a:t> سَنَوَات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1156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Nine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تِسْعُ سَنَوَات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22409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/>
                        <a:t>Ten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3200">
                          <a:latin typeface="Calibri" pitchFamily="34"/>
                          <a:cs typeface="Calibri" pitchFamily="34"/>
                        </a:rPr>
                        <a:t>عَشْرُ</a:t>
                      </a:r>
                      <a:r>
                        <a:rPr lang="ar-SA" sz="3200" baseline="0">
                          <a:latin typeface="Calibri" pitchFamily="34"/>
                          <a:cs typeface="Calibri" pitchFamily="34"/>
                        </a:rPr>
                        <a:t> سَنَوَات</a:t>
                      </a:r>
                      <a:endParaRPr lang="en-GB" sz="32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48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E26E-0CFC-47F0-823A-9828A25C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اِسْمِي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400 Modern &amp;amp; Cute English Names for Girls &amp;amp; Boys with Meanings">
            <a:extLst>
              <a:ext uri="{FF2B5EF4-FFF2-40B4-BE49-F238E27FC236}">
                <a16:creationId xmlns:a16="http://schemas.microsoft.com/office/drawing/2014/main" id="{55E629F6-6BB2-4D27-9C6B-C8E497F38C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70" y="1825625"/>
            <a:ext cx="63624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5160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4">
            <a:extLst>
              <a:ext uri="{FF2B5EF4-FFF2-40B4-BE49-F238E27FC236}">
                <a16:creationId xmlns:a16="http://schemas.microsoft.com/office/drawing/2014/main" id="{9815BDA3-6853-140C-A672-A7F930F7DCE3}"/>
              </a:ext>
            </a:extLst>
          </p:cNvPr>
          <p:cNvSpPr/>
          <p:nvPr/>
        </p:nvSpPr>
        <p:spPr>
          <a:xfrm>
            <a:off x="9457511" y="792483"/>
            <a:ext cx="2217758" cy="1369926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مِنْ أَيْنَ اَنْتَ؟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" name="Oval Callout 5">
            <a:extLst>
              <a:ext uri="{FF2B5EF4-FFF2-40B4-BE49-F238E27FC236}">
                <a16:creationId xmlns:a16="http://schemas.microsoft.com/office/drawing/2014/main" id="{B6C8CE2F-4488-E248-816C-494C5EEBE89F}"/>
              </a:ext>
            </a:extLst>
          </p:cNvPr>
          <p:cNvSpPr/>
          <p:nvPr/>
        </p:nvSpPr>
        <p:spPr>
          <a:xfrm>
            <a:off x="8604659" y="2507394"/>
            <a:ext cx="2342025" cy="1609097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أَيْنَ تَسْكُنِين؟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" name="Oval Callout 6">
            <a:extLst>
              <a:ext uri="{FF2B5EF4-FFF2-40B4-BE49-F238E27FC236}">
                <a16:creationId xmlns:a16="http://schemas.microsoft.com/office/drawing/2014/main" id="{666990DF-BBB2-292C-3ED7-A5110A133DE2}"/>
              </a:ext>
            </a:extLst>
          </p:cNvPr>
          <p:cNvSpPr/>
          <p:nvPr/>
        </p:nvSpPr>
        <p:spPr>
          <a:xfrm>
            <a:off x="7102144" y="649644"/>
            <a:ext cx="2231090" cy="1474424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مِنْ أَيْنَ أَنْتِ؟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7">
            <a:extLst>
              <a:ext uri="{FF2B5EF4-FFF2-40B4-BE49-F238E27FC236}">
                <a16:creationId xmlns:a16="http://schemas.microsoft.com/office/drawing/2014/main" id="{E67A3CDD-DF99-3550-745E-929150590FF4}"/>
              </a:ext>
            </a:extLst>
          </p:cNvPr>
          <p:cNvSpPr/>
          <p:nvPr/>
        </p:nvSpPr>
        <p:spPr>
          <a:xfrm>
            <a:off x="415869" y="258692"/>
            <a:ext cx="2318177" cy="1413735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أَيْنَ تَسْكُنُ؟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6" name="Oval Callout 8">
            <a:extLst>
              <a:ext uri="{FF2B5EF4-FFF2-40B4-BE49-F238E27FC236}">
                <a16:creationId xmlns:a16="http://schemas.microsoft.com/office/drawing/2014/main" id="{11CC7121-B00B-1A46-028C-87C9B389F2D5}"/>
              </a:ext>
            </a:extLst>
          </p:cNvPr>
          <p:cNvSpPr/>
          <p:nvPr/>
        </p:nvSpPr>
        <p:spPr>
          <a:xfrm>
            <a:off x="5004227" y="625330"/>
            <a:ext cx="1973650" cy="1369926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مِنْ فَلَسْطِين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val Callout 9">
            <a:extLst>
              <a:ext uri="{FF2B5EF4-FFF2-40B4-BE49-F238E27FC236}">
                <a16:creationId xmlns:a16="http://schemas.microsoft.com/office/drawing/2014/main" id="{BBB1D5D0-9C78-225C-3DB7-9EBD12A4EF62}"/>
              </a:ext>
            </a:extLst>
          </p:cNvPr>
          <p:cNvSpPr/>
          <p:nvPr/>
        </p:nvSpPr>
        <p:spPr>
          <a:xfrm>
            <a:off x="2765346" y="672221"/>
            <a:ext cx="2114614" cy="1323036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مِنْ سُورِيَا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8" name="Oval Callout 10">
            <a:extLst>
              <a:ext uri="{FF2B5EF4-FFF2-40B4-BE49-F238E27FC236}">
                <a16:creationId xmlns:a16="http://schemas.microsoft.com/office/drawing/2014/main" id="{90285892-331C-10B0-FE1F-0D37167FFB29}"/>
              </a:ext>
            </a:extLst>
          </p:cNvPr>
          <p:cNvSpPr/>
          <p:nvPr/>
        </p:nvSpPr>
        <p:spPr>
          <a:xfrm>
            <a:off x="5814733" y="2488429"/>
            <a:ext cx="2574813" cy="152019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أَسْكُنُ فِي كُرُيْدن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Oval Callout 11">
            <a:extLst>
              <a:ext uri="{FF2B5EF4-FFF2-40B4-BE49-F238E27FC236}">
                <a16:creationId xmlns:a16="http://schemas.microsoft.com/office/drawing/2014/main" id="{61D2F718-A59E-485A-633E-5F71CDA258BC}"/>
              </a:ext>
            </a:extLst>
          </p:cNvPr>
          <p:cNvSpPr/>
          <p:nvPr/>
        </p:nvSpPr>
        <p:spPr>
          <a:xfrm>
            <a:off x="220745" y="1781159"/>
            <a:ext cx="2708434" cy="1564154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أَيْنَ تَدْرُسِن؟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0" name="Oval Callout 12">
            <a:extLst>
              <a:ext uri="{FF2B5EF4-FFF2-40B4-BE49-F238E27FC236}">
                <a16:creationId xmlns:a16="http://schemas.microsoft.com/office/drawing/2014/main" id="{CDD3CC23-523F-9DAC-66DE-0FB43BE5053B}"/>
              </a:ext>
            </a:extLst>
          </p:cNvPr>
          <p:cNvSpPr/>
          <p:nvPr/>
        </p:nvSpPr>
        <p:spPr>
          <a:xfrm>
            <a:off x="3191356" y="2354845"/>
            <a:ext cx="2557119" cy="1572447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أَسْكُنُ فِي كُرَوْل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Oval Callout 13">
            <a:extLst>
              <a:ext uri="{FF2B5EF4-FFF2-40B4-BE49-F238E27FC236}">
                <a16:creationId xmlns:a16="http://schemas.microsoft.com/office/drawing/2014/main" id="{6884432D-FE55-8DF0-B545-17A39CBBC939}"/>
              </a:ext>
            </a:extLst>
          </p:cNvPr>
          <p:cNvSpPr/>
          <p:nvPr/>
        </p:nvSpPr>
        <p:spPr>
          <a:xfrm>
            <a:off x="9535884" y="4353613"/>
            <a:ext cx="2263652" cy="1564154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أَدْرُسُ فِي مَدرَسَة الخَيْر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2" name="Oval Callout 14">
            <a:extLst>
              <a:ext uri="{FF2B5EF4-FFF2-40B4-BE49-F238E27FC236}">
                <a16:creationId xmlns:a16="http://schemas.microsoft.com/office/drawing/2014/main" id="{E9F5E4A1-C470-B566-D59A-75BCD06BB5A5}"/>
              </a:ext>
            </a:extLst>
          </p:cNvPr>
          <p:cNvSpPr/>
          <p:nvPr/>
        </p:nvSpPr>
        <p:spPr>
          <a:xfrm>
            <a:off x="6583460" y="4353613"/>
            <a:ext cx="2708434" cy="1564154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أَيْنَ تَدْرُسُ؟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3" name="Oval Callout 15">
            <a:extLst>
              <a:ext uri="{FF2B5EF4-FFF2-40B4-BE49-F238E27FC236}">
                <a16:creationId xmlns:a16="http://schemas.microsoft.com/office/drawing/2014/main" id="{D3B99454-3940-BC6D-7BAF-D49936294F66}"/>
              </a:ext>
            </a:extLst>
          </p:cNvPr>
          <p:cNvSpPr/>
          <p:nvPr/>
        </p:nvSpPr>
        <p:spPr>
          <a:xfrm>
            <a:off x="3244647" y="4410132"/>
            <a:ext cx="3311929" cy="1677064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أَدْرُسُ في مَدرَسَة الإحْسَان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4" name="Oval Callout 16">
            <a:extLst>
              <a:ext uri="{FF2B5EF4-FFF2-40B4-BE49-F238E27FC236}">
                <a16:creationId xmlns:a16="http://schemas.microsoft.com/office/drawing/2014/main" id="{433E192B-AC10-D597-0339-FF9D89277482}"/>
              </a:ext>
            </a:extLst>
          </p:cNvPr>
          <p:cNvSpPr/>
          <p:nvPr/>
        </p:nvSpPr>
        <p:spPr>
          <a:xfrm>
            <a:off x="301020" y="3353433"/>
            <a:ext cx="2708434" cy="1564154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تَشَرفْنَا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5" name="Oval Callout 16">
            <a:extLst>
              <a:ext uri="{FF2B5EF4-FFF2-40B4-BE49-F238E27FC236}">
                <a16:creationId xmlns:a16="http://schemas.microsoft.com/office/drawing/2014/main" id="{307DB2B1-3C11-FF95-09C2-1E46BFFEF78A}"/>
              </a:ext>
            </a:extLst>
          </p:cNvPr>
          <p:cNvSpPr/>
          <p:nvPr/>
        </p:nvSpPr>
        <p:spPr>
          <a:xfrm>
            <a:off x="265340" y="4917588"/>
            <a:ext cx="2708434" cy="1564154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تَشَرفْنَا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4">
            <a:extLst>
              <a:ext uri="{FF2B5EF4-FFF2-40B4-BE49-F238E27FC236}">
                <a16:creationId xmlns:a16="http://schemas.microsoft.com/office/drawing/2014/main" id="{148B2F61-802C-BC78-6DD7-D6BCA7F595EC}"/>
              </a:ext>
            </a:extLst>
          </p:cNvPr>
          <p:cNvSpPr/>
          <p:nvPr/>
        </p:nvSpPr>
        <p:spPr>
          <a:xfrm>
            <a:off x="9120710" y="170553"/>
            <a:ext cx="2012521" cy="1344076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مَا اسْمُكَ؟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" name="Oval Callout 5">
            <a:extLst>
              <a:ext uri="{FF2B5EF4-FFF2-40B4-BE49-F238E27FC236}">
                <a16:creationId xmlns:a16="http://schemas.microsoft.com/office/drawing/2014/main" id="{A5F081FB-ACC5-AF42-9E0C-714673976A44}"/>
              </a:ext>
            </a:extLst>
          </p:cNvPr>
          <p:cNvSpPr/>
          <p:nvPr/>
        </p:nvSpPr>
        <p:spPr>
          <a:xfrm>
            <a:off x="9975253" y="1729166"/>
            <a:ext cx="2031284" cy="1483549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كَمْ عُمْرُكَ؟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</a:p>
        </p:txBody>
      </p:sp>
      <p:sp>
        <p:nvSpPr>
          <p:cNvPr id="4" name="Oval Callout 6">
            <a:extLst>
              <a:ext uri="{FF2B5EF4-FFF2-40B4-BE49-F238E27FC236}">
                <a16:creationId xmlns:a16="http://schemas.microsoft.com/office/drawing/2014/main" id="{BB042F58-5F9F-F602-B224-1567EF9B5045}"/>
              </a:ext>
            </a:extLst>
          </p:cNvPr>
          <p:cNvSpPr/>
          <p:nvPr/>
        </p:nvSpPr>
        <p:spPr>
          <a:xfrm>
            <a:off x="6968523" y="241410"/>
            <a:ext cx="1912952" cy="1282171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مَا اسْمُكِ؟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7">
            <a:extLst>
              <a:ext uri="{FF2B5EF4-FFF2-40B4-BE49-F238E27FC236}">
                <a16:creationId xmlns:a16="http://schemas.microsoft.com/office/drawing/2014/main" id="{FA16A46C-D341-3E0B-E244-ED9607DE2A37}"/>
              </a:ext>
            </a:extLst>
          </p:cNvPr>
          <p:cNvSpPr/>
          <p:nvPr/>
        </p:nvSpPr>
        <p:spPr>
          <a:xfrm>
            <a:off x="386864" y="325316"/>
            <a:ext cx="2043775" cy="118932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كَمْ عُمْرُكِ؟</a:t>
            </a: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</a:p>
        </p:txBody>
      </p:sp>
      <p:sp>
        <p:nvSpPr>
          <p:cNvPr id="6" name="Oval Callout 8">
            <a:extLst>
              <a:ext uri="{FF2B5EF4-FFF2-40B4-BE49-F238E27FC236}">
                <a16:creationId xmlns:a16="http://schemas.microsoft.com/office/drawing/2014/main" id="{27536F1A-78DE-FA8E-F008-1F9C45DF47E9}"/>
              </a:ext>
            </a:extLst>
          </p:cNvPr>
          <p:cNvSpPr/>
          <p:nvPr/>
        </p:nvSpPr>
        <p:spPr>
          <a:xfrm>
            <a:off x="4995806" y="325316"/>
            <a:ext cx="1733482" cy="1198266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اسْمِي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.........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val Callout 9">
            <a:extLst>
              <a:ext uri="{FF2B5EF4-FFF2-40B4-BE49-F238E27FC236}">
                <a16:creationId xmlns:a16="http://schemas.microsoft.com/office/drawing/2014/main" id="{587C1296-C68A-ABD5-2235-F7DD29D0637B}"/>
              </a:ext>
            </a:extLst>
          </p:cNvPr>
          <p:cNvSpPr/>
          <p:nvPr/>
        </p:nvSpPr>
        <p:spPr>
          <a:xfrm>
            <a:off x="2418395" y="413884"/>
            <a:ext cx="2449320" cy="118932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عُمْرِي </a:t>
            </a:r>
            <a:r>
              <a:rPr lang="ar-SA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سَبْعُ سَنَوَات </a:t>
            </a:r>
            <a:endParaRPr lang="en-GB" sz="32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8" name="Oval Callout 10">
            <a:extLst>
              <a:ext uri="{FF2B5EF4-FFF2-40B4-BE49-F238E27FC236}">
                <a16:creationId xmlns:a16="http://schemas.microsoft.com/office/drawing/2014/main" id="{B8DAA408-83AB-3AD6-00FA-8BCEF5A6A9E9}"/>
              </a:ext>
            </a:extLst>
          </p:cNvPr>
          <p:cNvSpPr/>
          <p:nvPr/>
        </p:nvSpPr>
        <p:spPr>
          <a:xfrm>
            <a:off x="7565763" y="1930444"/>
            <a:ext cx="2177122" cy="1450165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كَيْفَ حَالُكَ؟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Oval Callout 11">
            <a:extLst>
              <a:ext uri="{FF2B5EF4-FFF2-40B4-BE49-F238E27FC236}">
                <a16:creationId xmlns:a16="http://schemas.microsoft.com/office/drawing/2014/main" id="{93D6039E-BCDD-93C5-6AA6-66CF01BFA7DA}"/>
              </a:ext>
            </a:extLst>
          </p:cNvPr>
          <p:cNvSpPr/>
          <p:nvPr/>
        </p:nvSpPr>
        <p:spPr>
          <a:xfrm>
            <a:off x="2600709" y="2079875"/>
            <a:ext cx="2355375" cy="1423016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عُمْرِي ثَمَان سَنَوَات </a:t>
            </a:r>
            <a:endParaRPr lang="en-GB" sz="32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0" name="Oval Callout 12">
            <a:extLst>
              <a:ext uri="{FF2B5EF4-FFF2-40B4-BE49-F238E27FC236}">
                <a16:creationId xmlns:a16="http://schemas.microsoft.com/office/drawing/2014/main" id="{9A7C9F7D-B9A1-47C6-EC80-C1E4B13EA1F8}"/>
              </a:ext>
            </a:extLst>
          </p:cNvPr>
          <p:cNvSpPr/>
          <p:nvPr/>
        </p:nvSpPr>
        <p:spPr>
          <a:xfrm>
            <a:off x="4995806" y="2088818"/>
            <a:ext cx="2418313" cy="141407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كَيْفَ حَالُكِ؟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Oval Callout 13">
            <a:extLst>
              <a:ext uri="{FF2B5EF4-FFF2-40B4-BE49-F238E27FC236}">
                <a16:creationId xmlns:a16="http://schemas.microsoft.com/office/drawing/2014/main" id="{2C76C6AA-0134-0893-0F5A-6E52A841C3FE}"/>
              </a:ext>
            </a:extLst>
          </p:cNvPr>
          <p:cNvSpPr/>
          <p:nvPr/>
        </p:nvSpPr>
        <p:spPr>
          <a:xfrm>
            <a:off x="10154768" y="4240712"/>
            <a:ext cx="1956925" cy="145724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السَّلاَم عَلَيْكُم؟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2" name="Oval Callout 14">
            <a:extLst>
              <a:ext uri="{FF2B5EF4-FFF2-40B4-BE49-F238E27FC236}">
                <a16:creationId xmlns:a16="http://schemas.microsoft.com/office/drawing/2014/main" id="{BC711F70-9A45-FB3D-D787-04557BF93214}"/>
              </a:ext>
            </a:extLst>
          </p:cNvPr>
          <p:cNvSpPr/>
          <p:nvPr/>
        </p:nvSpPr>
        <p:spPr>
          <a:xfrm>
            <a:off x="7712415" y="4240712"/>
            <a:ext cx="2262838" cy="1450457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وَ عَلَيْكُم السَّلاَم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3" name="Oval Callout 15">
            <a:extLst>
              <a:ext uri="{FF2B5EF4-FFF2-40B4-BE49-F238E27FC236}">
                <a16:creationId xmlns:a16="http://schemas.microsoft.com/office/drawing/2014/main" id="{33820E37-83BD-C14B-E065-F1E4424DE31A}"/>
              </a:ext>
            </a:extLst>
          </p:cNvPr>
          <p:cNvSpPr/>
          <p:nvPr/>
        </p:nvSpPr>
        <p:spPr>
          <a:xfrm>
            <a:off x="5708416" y="4068129"/>
            <a:ext cx="1705703" cy="1691246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بِخَيْر شُكْرًا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4" name="Oval Callout 16">
            <a:extLst>
              <a:ext uri="{FF2B5EF4-FFF2-40B4-BE49-F238E27FC236}">
                <a16:creationId xmlns:a16="http://schemas.microsoft.com/office/drawing/2014/main" id="{D6BD901A-76FD-E8B5-915D-81289DDEF45C}"/>
              </a:ext>
            </a:extLst>
          </p:cNvPr>
          <p:cNvSpPr/>
          <p:nvPr/>
        </p:nvSpPr>
        <p:spPr>
          <a:xfrm>
            <a:off x="946230" y="2088818"/>
            <a:ext cx="1422111" cy="1558393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تَشَرفْنَا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5" name="Oval Callout 15">
            <a:extLst>
              <a:ext uri="{FF2B5EF4-FFF2-40B4-BE49-F238E27FC236}">
                <a16:creationId xmlns:a16="http://schemas.microsoft.com/office/drawing/2014/main" id="{8646BDDB-EC49-B045-4C45-10FB2E72FC19}"/>
              </a:ext>
            </a:extLst>
          </p:cNvPr>
          <p:cNvSpPr/>
          <p:nvPr/>
        </p:nvSpPr>
        <p:spPr>
          <a:xfrm>
            <a:off x="3356433" y="3879643"/>
            <a:ext cx="1884404" cy="187972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بِخَيْر شُكْرًا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6" name="Oval Callout 8">
            <a:extLst>
              <a:ext uri="{FF2B5EF4-FFF2-40B4-BE49-F238E27FC236}">
                <a16:creationId xmlns:a16="http://schemas.microsoft.com/office/drawing/2014/main" id="{C653E78F-CB18-368C-0413-07E217617DEC}"/>
              </a:ext>
            </a:extLst>
          </p:cNvPr>
          <p:cNvSpPr/>
          <p:nvPr/>
        </p:nvSpPr>
        <p:spPr>
          <a:xfrm>
            <a:off x="1155371" y="4220376"/>
            <a:ext cx="1733482" cy="1198266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اسْمِي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.........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C15F-A350-5211-3847-65145D9B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Introduce 4 people from the class using the </a:t>
            </a:r>
            <a:r>
              <a:rPr lang="en-GB"/>
              <a:t>grid 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022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DB62A3-1AC7-905F-556C-B9C4E9B02261}"/>
              </a:ext>
            </a:extLst>
          </p:cNvPr>
          <p:cNvCxnSpPr>
            <a:cxnSpLocks/>
          </p:cNvCxnSpPr>
          <p:nvPr/>
        </p:nvCxnSpPr>
        <p:spPr>
          <a:xfrm>
            <a:off x="6006517" y="0"/>
            <a:ext cx="89483" cy="69041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DD8B5-5622-A972-2826-F760A58D4285}"/>
              </a:ext>
            </a:extLst>
          </p:cNvPr>
          <p:cNvCxnSpPr>
            <a:cxnSpLocks/>
          </p:cNvCxnSpPr>
          <p:nvPr/>
        </p:nvCxnSpPr>
        <p:spPr>
          <a:xfrm>
            <a:off x="0" y="358559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10B11-AE06-EDD7-77D4-48EED84711E2}"/>
              </a:ext>
            </a:extLst>
          </p:cNvPr>
          <p:cNvSpPr/>
          <p:nvPr/>
        </p:nvSpPr>
        <p:spPr>
          <a:xfrm>
            <a:off x="4424492" y="66297"/>
            <a:ext cx="1512815" cy="1350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46F9B-961F-9CDE-0A98-26EC871E064E}"/>
              </a:ext>
            </a:extLst>
          </p:cNvPr>
          <p:cNvSpPr/>
          <p:nvPr/>
        </p:nvSpPr>
        <p:spPr>
          <a:xfrm>
            <a:off x="10589701" y="66297"/>
            <a:ext cx="1512815" cy="1350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850465-4AAE-B05F-2B00-507E61AAA549}"/>
              </a:ext>
            </a:extLst>
          </p:cNvPr>
          <p:cNvSpPr/>
          <p:nvPr/>
        </p:nvSpPr>
        <p:spPr>
          <a:xfrm>
            <a:off x="10589702" y="3625092"/>
            <a:ext cx="1512815" cy="1350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9E5DC-D746-D8F5-C781-72D5B82FE665}"/>
              </a:ext>
            </a:extLst>
          </p:cNvPr>
          <p:cNvSpPr/>
          <p:nvPr/>
        </p:nvSpPr>
        <p:spPr>
          <a:xfrm>
            <a:off x="4493702" y="3640822"/>
            <a:ext cx="1512815" cy="1350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03D0CA-5574-1A33-CF6F-831E541AFC27}"/>
              </a:ext>
            </a:extLst>
          </p:cNvPr>
          <p:cNvSpPr txBox="1"/>
          <p:nvPr/>
        </p:nvSpPr>
        <p:spPr>
          <a:xfrm>
            <a:off x="6158917" y="1345370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C03233-8E37-5BEB-C1EF-5AB1C0A8AD22}"/>
              </a:ext>
            </a:extLst>
          </p:cNvPr>
          <p:cNvSpPr txBox="1"/>
          <p:nvPr/>
        </p:nvSpPr>
        <p:spPr>
          <a:xfrm>
            <a:off x="6308521" y="2154155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F5622F-D507-94F9-DC14-9BEF613F01AE}"/>
              </a:ext>
            </a:extLst>
          </p:cNvPr>
          <p:cNvSpPr txBox="1"/>
          <p:nvPr/>
        </p:nvSpPr>
        <p:spPr>
          <a:xfrm>
            <a:off x="6393809" y="2806790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448C5-64A2-75AF-3E9A-F9C774D74ECA}"/>
              </a:ext>
            </a:extLst>
          </p:cNvPr>
          <p:cNvSpPr txBox="1"/>
          <p:nvPr/>
        </p:nvSpPr>
        <p:spPr>
          <a:xfrm>
            <a:off x="0" y="1416081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6DC149-9291-5DB2-10CC-DD9A2C692C90}"/>
              </a:ext>
            </a:extLst>
          </p:cNvPr>
          <p:cNvSpPr txBox="1"/>
          <p:nvPr/>
        </p:nvSpPr>
        <p:spPr>
          <a:xfrm>
            <a:off x="135622" y="2173007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86F925-1953-89BE-3EE7-159167736C73}"/>
              </a:ext>
            </a:extLst>
          </p:cNvPr>
          <p:cNvSpPr txBox="1"/>
          <p:nvPr/>
        </p:nvSpPr>
        <p:spPr>
          <a:xfrm>
            <a:off x="135622" y="2888016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67230A-A496-BC0B-BDD1-3AEBD1C57E3C}"/>
              </a:ext>
            </a:extLst>
          </p:cNvPr>
          <p:cNvSpPr txBox="1"/>
          <p:nvPr/>
        </p:nvSpPr>
        <p:spPr>
          <a:xfrm>
            <a:off x="6153324" y="4830551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6A7B02-990F-4795-07B0-DE18A9750BAB}"/>
              </a:ext>
            </a:extLst>
          </p:cNvPr>
          <p:cNvSpPr txBox="1"/>
          <p:nvPr/>
        </p:nvSpPr>
        <p:spPr>
          <a:xfrm>
            <a:off x="6227427" y="5668066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BD5A9-FA45-3202-A08B-3C8795F12ECE}"/>
              </a:ext>
            </a:extLst>
          </p:cNvPr>
          <p:cNvSpPr txBox="1"/>
          <p:nvPr/>
        </p:nvSpPr>
        <p:spPr>
          <a:xfrm>
            <a:off x="6227427" y="3922983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8010C9-2282-0904-A6DB-E5C25E48D289}"/>
              </a:ext>
            </a:extLst>
          </p:cNvPr>
          <p:cNvSpPr txBox="1"/>
          <p:nvPr/>
        </p:nvSpPr>
        <p:spPr>
          <a:xfrm>
            <a:off x="6158917" y="419558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1EA13C-02F6-1CB2-99FD-0DF7278B7BA6}"/>
              </a:ext>
            </a:extLst>
          </p:cNvPr>
          <p:cNvSpPr txBox="1"/>
          <p:nvPr/>
        </p:nvSpPr>
        <p:spPr>
          <a:xfrm>
            <a:off x="-75500" y="406386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FE9F3B-9A06-90E5-63DE-DC6AE281777B}"/>
              </a:ext>
            </a:extLst>
          </p:cNvPr>
          <p:cNvSpPr txBox="1"/>
          <p:nvPr/>
        </p:nvSpPr>
        <p:spPr>
          <a:xfrm>
            <a:off x="62917" y="3928817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054861-BFA3-1EEE-D633-CD0761C4A858}"/>
              </a:ext>
            </a:extLst>
          </p:cNvPr>
          <p:cNvSpPr txBox="1"/>
          <p:nvPr/>
        </p:nvSpPr>
        <p:spPr>
          <a:xfrm>
            <a:off x="44741" y="4840867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C172B2-CE9D-C3EB-C137-3334FD526FF1}"/>
              </a:ext>
            </a:extLst>
          </p:cNvPr>
          <p:cNvSpPr txBox="1"/>
          <p:nvPr/>
        </p:nvSpPr>
        <p:spPr>
          <a:xfrm>
            <a:off x="62917" y="5752918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2B5223-9D85-7754-0A2C-7BCD920D870C}"/>
              </a:ext>
            </a:extLst>
          </p:cNvPr>
          <p:cNvSpPr txBox="1"/>
          <p:nvPr/>
        </p:nvSpPr>
        <p:spPr>
          <a:xfrm>
            <a:off x="62917" y="6366430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BE6E38-AA31-B089-C728-ADD47129787F}"/>
              </a:ext>
            </a:extLst>
          </p:cNvPr>
          <p:cNvSpPr txBox="1"/>
          <p:nvPr/>
        </p:nvSpPr>
        <p:spPr>
          <a:xfrm>
            <a:off x="6227427" y="6392384"/>
            <a:ext cx="53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26841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E26E-0CFC-47F0-823A-9828A25C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اِسْمِي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llussion: Arabic Logo Fonts">
            <a:extLst>
              <a:ext uri="{FF2B5EF4-FFF2-40B4-BE49-F238E27FC236}">
                <a16:creationId xmlns:a16="http://schemas.microsoft.com/office/drawing/2014/main" id="{31946319-9F1E-4ED2-8BC5-C51B6C7FEB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239169"/>
            <a:ext cx="52387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8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Write My Name in Arabic - ArabicPod101">
            <a:extLst>
              <a:ext uri="{FF2B5EF4-FFF2-40B4-BE49-F238E27FC236}">
                <a16:creationId xmlns:a16="http://schemas.microsoft.com/office/drawing/2014/main" id="{2EE3B5F7-0C77-4165-86B0-179B47A32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222" y="643466"/>
            <a:ext cx="1061155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11EFF-818E-4040-AB02-094AECD86760}"/>
              </a:ext>
            </a:extLst>
          </p:cNvPr>
          <p:cNvSpPr txBox="1"/>
          <p:nvPr/>
        </p:nvSpPr>
        <p:spPr>
          <a:xfrm>
            <a:off x="9283959" y="1446245"/>
            <a:ext cx="15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مَرْيَم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F0BAA-172A-4C34-B20D-E95A97ABADB3}"/>
              </a:ext>
            </a:extLst>
          </p:cNvPr>
          <p:cNvSpPr txBox="1"/>
          <p:nvPr/>
        </p:nvSpPr>
        <p:spPr>
          <a:xfrm>
            <a:off x="8605935" y="2956910"/>
            <a:ext cx="15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يَاسِر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9F202-D15B-4A69-9CD2-4E5E4EC6D87A}"/>
              </a:ext>
            </a:extLst>
          </p:cNvPr>
          <p:cNvSpPr txBox="1"/>
          <p:nvPr/>
        </p:nvSpPr>
        <p:spPr>
          <a:xfrm>
            <a:off x="6770915" y="1092302"/>
            <a:ext cx="15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مَايَا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2C356-4448-4AF8-937F-446ADC2D2CE2}"/>
              </a:ext>
            </a:extLst>
          </p:cNvPr>
          <p:cNvSpPr txBox="1"/>
          <p:nvPr/>
        </p:nvSpPr>
        <p:spPr>
          <a:xfrm>
            <a:off x="5977813" y="3428999"/>
            <a:ext cx="15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تَمِيمة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7AA0F-14E6-49F7-AB09-AA1C12F9EC83}"/>
              </a:ext>
            </a:extLst>
          </p:cNvPr>
          <p:cNvSpPr txBox="1"/>
          <p:nvPr/>
        </p:nvSpPr>
        <p:spPr>
          <a:xfrm>
            <a:off x="4805266" y="1248746"/>
            <a:ext cx="15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مُنِير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BF3AC-3541-42A9-B8EB-478E942D72CC}"/>
              </a:ext>
            </a:extLst>
          </p:cNvPr>
          <p:cNvSpPr txBox="1"/>
          <p:nvPr/>
        </p:nvSpPr>
        <p:spPr>
          <a:xfrm>
            <a:off x="2668556" y="2956910"/>
            <a:ext cx="15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وَلِيد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03A8A-8B9E-4106-9BA7-9AFA03EFAA70}"/>
              </a:ext>
            </a:extLst>
          </p:cNvPr>
          <p:cNvSpPr txBox="1"/>
          <p:nvPr/>
        </p:nvSpPr>
        <p:spPr>
          <a:xfrm>
            <a:off x="2140052" y="1420741"/>
            <a:ext cx="15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مَنَال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0E92-400F-4551-95DF-A1045B7A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1D2D0DA-4FF1-4508-BC32-DFEC18B48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4675"/>
            <a:ext cx="10371217" cy="5312897"/>
          </a:xfrm>
        </p:spPr>
      </p:pic>
    </p:spTree>
    <p:extLst>
      <p:ext uri="{BB962C8B-B14F-4D97-AF65-F5344CB8AC3E}">
        <p14:creationId xmlns:p14="http://schemas.microsoft.com/office/powerpoint/2010/main" val="169325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24000" y="260649"/>
            <a:ext cx="7199312" cy="2808287"/>
          </a:xfrm>
          <a:prstGeom prst="wedgeEllipseCallout">
            <a:avLst>
              <a:gd name="adj1" fmla="val -2723"/>
              <a:gd name="adj2" fmla="val 78170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ar-SA" sz="8000" dirty="0">
                <a:latin typeface="Calibri" panose="020F0502020204030204" pitchFamily="34" charset="0"/>
                <a:cs typeface="Calibri" panose="020F0502020204030204" pitchFamily="34" charset="0"/>
              </a:rPr>
              <a:t>أُقَدِمُ نَفْسِي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918" y="3823678"/>
            <a:ext cx="1687842" cy="3034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4786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988696" y="1196752"/>
            <a:ext cx="4679305" cy="2448272"/>
          </a:xfrm>
          <a:prstGeom prst="wedgeEllipseCallout">
            <a:avLst>
              <a:gd name="adj1" fmla="val -31659"/>
              <a:gd name="adj2" fmla="val 77223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dirty="0">
                <a:latin typeface="Comic Sans MS" pitchFamily="66" charset="0"/>
              </a:rPr>
              <a:t> </a:t>
            </a: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أَنَا اِسْمِي سَلْوَى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789886" y="98185"/>
            <a:ext cx="5242218" cy="2564904"/>
          </a:xfrm>
          <a:prstGeom prst="wedgeEllipseCallout">
            <a:avLst>
              <a:gd name="adj1" fmla="val -21479"/>
              <a:gd name="adj2" fmla="val 9445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مَاإِسْمُكِ؟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87" y="3786191"/>
            <a:ext cx="1647825" cy="2771775"/>
          </a:xfrm>
          <a:prstGeom prst="rect">
            <a:avLst/>
          </a:prstGeom>
          <a:noFill/>
        </p:spPr>
      </p:pic>
      <p:pic>
        <p:nvPicPr>
          <p:cNvPr id="8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686" y="3823678"/>
            <a:ext cx="1687842" cy="3034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6336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591945" y="1196752"/>
            <a:ext cx="5076056" cy="2448272"/>
          </a:xfrm>
          <a:prstGeom prst="wedgeEllipseCallout">
            <a:avLst>
              <a:gd name="adj1" fmla="val -22754"/>
              <a:gd name="adj2" fmla="val 75852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6000" dirty="0">
                <a:latin typeface="Calibri" panose="020F0502020204030204" pitchFamily="34" charset="0"/>
                <a:cs typeface="Calibri" panose="020F0502020204030204" pitchFamily="34" charset="0"/>
              </a:rPr>
              <a:t>أنَا إِسْمِي مُنِير</a:t>
            </a: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775520" y="-41944"/>
            <a:ext cx="5616624" cy="2564904"/>
          </a:xfrm>
          <a:prstGeom prst="wedgeEllipseCallout">
            <a:avLst>
              <a:gd name="adj1" fmla="val -24466"/>
              <a:gd name="adj2" fmla="val 10491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مَا اِسْمُكَ؟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3" y="3857629"/>
            <a:ext cx="1647825" cy="2771775"/>
          </a:xfrm>
          <a:prstGeom prst="rect">
            <a:avLst/>
          </a:prstGeom>
          <a:noFill/>
        </p:spPr>
      </p:pic>
      <p:pic>
        <p:nvPicPr>
          <p:cNvPr id="8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786" y="3823678"/>
            <a:ext cx="1687842" cy="3034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6441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988696" y="1196752"/>
            <a:ext cx="4679305" cy="2448272"/>
          </a:xfrm>
          <a:prstGeom prst="wedgeEllipseCallout">
            <a:avLst>
              <a:gd name="adj1" fmla="val -31659"/>
              <a:gd name="adj2" fmla="val 77223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dirty="0">
                <a:latin typeface="Comic Sans MS" pitchFamily="66" charset="0"/>
              </a:rPr>
              <a:t> 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789886" y="98185"/>
            <a:ext cx="5242218" cy="2564904"/>
          </a:xfrm>
          <a:prstGeom prst="wedgeEllipseCallout">
            <a:avLst>
              <a:gd name="adj1" fmla="val -21479"/>
              <a:gd name="adj2" fmla="val 9445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مَاإِسْمُكِ؟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87" y="3786191"/>
            <a:ext cx="1647825" cy="2771775"/>
          </a:xfrm>
          <a:prstGeom prst="rect">
            <a:avLst/>
          </a:prstGeom>
          <a:noFill/>
        </p:spPr>
      </p:pic>
      <p:pic>
        <p:nvPicPr>
          <p:cNvPr id="8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686" y="3823678"/>
            <a:ext cx="1687842" cy="3034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45255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207766" y="980728"/>
            <a:ext cx="5076056" cy="2448272"/>
          </a:xfrm>
          <a:prstGeom prst="wedgeEllipseCallout">
            <a:avLst>
              <a:gd name="adj1" fmla="val -22754"/>
              <a:gd name="adj2" fmla="val 75852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775520" y="-41944"/>
            <a:ext cx="5616624" cy="2564904"/>
          </a:xfrm>
          <a:prstGeom prst="wedgeEllipseCallout">
            <a:avLst>
              <a:gd name="adj1" fmla="val -24466"/>
              <a:gd name="adj2" fmla="val 10491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مَا اِسْمُكَ؟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3" y="3857629"/>
            <a:ext cx="1647825" cy="2771775"/>
          </a:xfrm>
          <a:prstGeom prst="rect">
            <a:avLst/>
          </a:prstGeom>
          <a:noFill/>
        </p:spPr>
      </p:pic>
      <p:pic>
        <p:nvPicPr>
          <p:cNvPr id="8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786" y="3823678"/>
            <a:ext cx="1687842" cy="3034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36169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98FC56-20E5-F441-9562-76AEC0A4892F}"/>
              </a:ext>
            </a:extLst>
          </p:cNvPr>
          <p:cNvSpPr txBox="1"/>
          <p:nvPr/>
        </p:nvSpPr>
        <p:spPr>
          <a:xfrm>
            <a:off x="3048778" y="324433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https://www.youtube.com/watch?v=hqMqH541wFg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93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DF1EC4-3322-E6AC-1854-91E8B1088B19}"/>
              </a:ext>
            </a:extLst>
          </p:cNvPr>
          <p:cNvSpPr/>
          <p:nvPr/>
        </p:nvSpPr>
        <p:spPr>
          <a:xfrm>
            <a:off x="1073020" y="1156996"/>
            <a:ext cx="9563878" cy="4655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Ask each child to stand up and introduce themselves </a:t>
            </a:r>
          </a:p>
        </p:txBody>
      </p:sp>
    </p:spTree>
    <p:extLst>
      <p:ext uri="{BB962C8B-B14F-4D97-AF65-F5344CB8AC3E}">
        <p14:creationId xmlns:p14="http://schemas.microsoft.com/office/powerpoint/2010/main" val="171051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F0D9C3-5BE8-07E1-C693-C027CB2BB2CF}"/>
              </a:ext>
            </a:extLst>
          </p:cNvPr>
          <p:cNvSpPr/>
          <p:nvPr/>
        </p:nvSpPr>
        <p:spPr>
          <a:xfrm>
            <a:off x="755780" y="783771"/>
            <a:ext cx="10711542" cy="5822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مرحبا</a:t>
            </a:r>
          </a:p>
          <a:p>
            <a:pPr algn="ctr"/>
            <a:r>
              <a:rPr lang="ar-SA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اسمي ............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4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CC5B95-F640-BE82-AB77-A7664144B639}"/>
              </a:ext>
            </a:extLst>
          </p:cNvPr>
          <p:cNvSpPr/>
          <p:nvPr/>
        </p:nvSpPr>
        <p:spPr>
          <a:xfrm>
            <a:off x="1436914" y="1222310"/>
            <a:ext cx="9386596" cy="50105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/>
              <a:t>Use the video </a:t>
            </a:r>
          </a:p>
          <a:p>
            <a:pPr algn="ctr"/>
            <a:r>
              <a:rPr lang="en-GB" sz="7200" dirty="0"/>
              <a:t>Adam </a:t>
            </a:r>
            <a:r>
              <a:rPr lang="en-GB" sz="7200" dirty="0" err="1"/>
              <a:t>mishmish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33102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544" y="188640"/>
            <a:ext cx="69127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Comic Sans MS" pitchFamily="66" charset="0"/>
              </a:rPr>
              <a:t>لِنَتَكَلَم!</a:t>
            </a:r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052736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7655" y="185736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اسْمِي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:\Users\hp\Downloads\nTXGykMT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5" y="1428736"/>
            <a:ext cx="4114813" cy="52086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953125" y="1857364"/>
            <a:ext cx="203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مُصطَفِى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CE064-473C-1189-551C-92412F490F10}"/>
              </a:ext>
            </a:extLst>
          </p:cNvPr>
          <p:cNvSpPr txBox="1"/>
          <p:nvPr/>
        </p:nvSpPr>
        <p:spPr>
          <a:xfrm>
            <a:off x="6531429" y="718457"/>
            <a:ext cx="2034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مرحبا</a:t>
            </a:r>
            <a:endParaRPr lang="en-GB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122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544" y="188640"/>
            <a:ext cx="69127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Comic Sans MS" pitchFamily="66" charset="0"/>
              </a:rPr>
              <a:t>لِنَتَكَلَم!</a:t>
            </a:r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052736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7655" y="185736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اسْمِي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3125" y="1857364"/>
            <a:ext cx="203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نُهى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CE064-473C-1189-551C-92412F490F10}"/>
              </a:ext>
            </a:extLst>
          </p:cNvPr>
          <p:cNvSpPr txBox="1"/>
          <p:nvPr/>
        </p:nvSpPr>
        <p:spPr>
          <a:xfrm>
            <a:off x="6531429" y="718457"/>
            <a:ext cx="2034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مرحبا</a:t>
            </a:r>
            <a:endParaRPr lang="en-GB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:\Users\hp\Downloads\little-girl-clip-art-75f5162ee7d890c94657bb143091fffa.jpg">
            <a:extLst>
              <a:ext uri="{FF2B5EF4-FFF2-40B4-BE49-F238E27FC236}">
                <a16:creationId xmlns:a16="http://schemas.microsoft.com/office/drawing/2014/main" id="{A87FFD65-F0FD-D676-DFD7-7BA0347D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9852" y="1628800"/>
            <a:ext cx="3648076" cy="4907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975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544" y="188640"/>
            <a:ext cx="69127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Comic Sans MS" pitchFamily="66" charset="0"/>
              </a:rPr>
              <a:t>لِنَتَكَلَم!</a:t>
            </a:r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052736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167702" y="0"/>
            <a:ext cx="2500298" cy="1857364"/>
          </a:xfrm>
          <a:prstGeom prst="cloudCallout">
            <a:avLst>
              <a:gd name="adj1" fmla="val -81627"/>
              <a:gd name="adj2" fmla="val -1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latin typeface="Comic Sans MS" pitchFamily="66" charset="0"/>
              </a:rPr>
              <a:t>مَا إِسْمُكَ؟</a:t>
            </a:r>
            <a:endParaRPr lang="en-GB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7655" y="185736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/>
              <a:t>إِسْمِي</a:t>
            </a:r>
            <a:endParaRPr lang="en-GB" sz="5400" dirty="0"/>
          </a:p>
        </p:txBody>
      </p:sp>
      <p:pic>
        <p:nvPicPr>
          <p:cNvPr id="3074" name="Picture 2" descr="C:\Users\hp\Downloads\nTXGykMT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5" y="1428736"/>
            <a:ext cx="4114813" cy="52086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953125" y="1857364"/>
            <a:ext cx="203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/>
              <a:t>مُصطَفِى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2484199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544" y="188640"/>
            <a:ext cx="69127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Comic Sans MS" pitchFamily="66" charset="0"/>
              </a:rPr>
              <a:t>لِنَتَكَلَم!</a:t>
            </a:r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052736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167702" y="0"/>
            <a:ext cx="2500298" cy="1857364"/>
          </a:xfrm>
          <a:prstGeom prst="cloudCallout">
            <a:avLst>
              <a:gd name="adj1" fmla="val -81627"/>
              <a:gd name="adj2" fmla="val -1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latin typeface="Comic Sans MS" pitchFamily="66" charset="0"/>
              </a:rPr>
              <a:t>مَا إِسْمُكِ؟</a:t>
            </a:r>
            <a:endParaRPr lang="en-GB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2872" y="1857364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/>
              <a:t>إِسْمِي</a:t>
            </a:r>
            <a:endParaRPr lang="en-GB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53125" y="1857364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/>
              <a:t>مَرْيَمْ</a:t>
            </a:r>
            <a:endParaRPr lang="en-GB" sz="5400" dirty="0"/>
          </a:p>
        </p:txBody>
      </p:sp>
      <p:pic>
        <p:nvPicPr>
          <p:cNvPr id="4098" name="Picture 2" descr="C:\Users\hp\Downloads\little-girl-clip-art-75f5162ee7d890c94657bb143091ff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48" y="1428737"/>
            <a:ext cx="3648076" cy="4907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1237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مَا اسمك؟ مَا اسمك؟</a:t>
            </a:r>
            <a:r>
              <a:rPr lang="en-GB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1752" y="1428737"/>
            <a:ext cx="3929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/>
              <a:t>مَا اسمكَ</a:t>
            </a:r>
          </a:p>
          <a:p>
            <a:pPr algn="r"/>
            <a:r>
              <a:rPr lang="ar-SA" sz="4000" dirty="0"/>
              <a:t>مَا اسمك</a:t>
            </a:r>
          </a:p>
          <a:p>
            <a:pPr algn="r"/>
            <a:r>
              <a:rPr lang="ar-SA" sz="4000" dirty="0"/>
              <a:t>اسمي</a:t>
            </a:r>
          </a:p>
          <a:p>
            <a:pPr algn="r"/>
            <a:r>
              <a:rPr lang="ar-SA" sz="4000" dirty="0"/>
              <a:t>مرحبا أهلا بكم</a:t>
            </a:r>
          </a:p>
          <a:p>
            <a:pPr algn="ctr"/>
            <a:endParaRPr lang="en-GB" sz="4000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5600" y="4071486"/>
            <a:ext cx="2088232" cy="1959725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9273" y="5715016"/>
            <a:ext cx="1005349" cy="92867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807968" y="1268760"/>
            <a:ext cx="2500298" cy="1857364"/>
          </a:xfrm>
          <a:prstGeom prst="cloudCallout">
            <a:avLst>
              <a:gd name="adj1" fmla="val -81627"/>
              <a:gd name="adj2" fmla="val -1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latin typeface="Comic Sans MS" pitchFamily="66" charset="0"/>
              </a:rPr>
              <a:t>مَا</a:t>
            </a:r>
            <a:endParaRPr lang="en-GB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67608" y="3789040"/>
            <a:ext cx="7488832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0" dirty="0"/>
              <a:t>What (is)   </a:t>
            </a:r>
            <a:r>
              <a:rPr lang="ar-SA" sz="8000" dirty="0"/>
              <a:t>مَا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9115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807968" y="1268760"/>
            <a:ext cx="2500298" cy="1857364"/>
          </a:xfrm>
          <a:prstGeom prst="cloudCallout">
            <a:avLst>
              <a:gd name="adj1" fmla="val -81627"/>
              <a:gd name="adj2" fmla="val -1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latin typeface="Comic Sans MS" pitchFamily="66" charset="0"/>
              </a:rPr>
              <a:t>إِسْمُكَ؟</a:t>
            </a:r>
            <a:endParaRPr lang="en-GB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67608" y="3789040"/>
            <a:ext cx="7488832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0" dirty="0"/>
              <a:t>Your name </a:t>
            </a:r>
            <a:r>
              <a:rPr lang="ar-SA" sz="8000" dirty="0"/>
              <a:t>اِسمُكَ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3213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3474-CC3A-4FD3-B097-89543FD1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B600E5-329F-4731-B4F8-60988D46E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23" y="1825625"/>
            <a:ext cx="2127153" cy="4351338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80D19DC-4D5E-415C-AC36-C0874A9745FB}"/>
              </a:ext>
            </a:extLst>
          </p:cNvPr>
          <p:cNvSpPr/>
          <p:nvPr/>
        </p:nvSpPr>
        <p:spPr>
          <a:xfrm>
            <a:off x="838200" y="365125"/>
            <a:ext cx="4181669" cy="1780916"/>
          </a:xfrm>
          <a:prstGeom prst="wedgeEllipseCallout">
            <a:avLst>
              <a:gd name="adj1" fmla="val 49382"/>
              <a:gd name="adj2" fmla="val 6485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مَرْحَبًا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544" y="188640"/>
            <a:ext cx="69127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Comic Sans MS" pitchFamily="66" charset="0"/>
              </a:rPr>
              <a:t>لِنَتَكَلَم!</a:t>
            </a:r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052736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hp\Downloads\nTXGykMT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5" y="1428736"/>
            <a:ext cx="4114813" cy="5208624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>
          <a:xfrm>
            <a:off x="8167702" y="0"/>
            <a:ext cx="2500298" cy="1857364"/>
          </a:xfrm>
          <a:prstGeom prst="cloudCallout">
            <a:avLst>
              <a:gd name="adj1" fmla="val -81627"/>
              <a:gd name="adj2" fmla="val -1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latin typeface="Comic Sans MS" pitchFamily="66" charset="0"/>
              </a:rPr>
              <a:t>كَيْفَ </a:t>
            </a:r>
          </a:p>
          <a:p>
            <a:pPr algn="ctr"/>
            <a:r>
              <a:rPr lang="ar-SA" sz="5400" dirty="0">
                <a:solidFill>
                  <a:schemeClr val="tx1"/>
                </a:solidFill>
                <a:latin typeface="Comic Sans MS" pitchFamily="66" charset="0"/>
              </a:rPr>
              <a:t>حَالُكَ</a:t>
            </a:r>
            <a:endParaRPr lang="en-GB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2460" y="2780928"/>
            <a:ext cx="3877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dirty="0"/>
              <a:t>أَنَا بَخَير شُكْرًا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268052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544" y="188640"/>
            <a:ext cx="69127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Comic Sans MS" pitchFamily="66" charset="0"/>
              </a:rPr>
              <a:t>لِنَتَكَلَم!</a:t>
            </a:r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052736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167702" y="0"/>
            <a:ext cx="2500298" cy="1857364"/>
          </a:xfrm>
          <a:prstGeom prst="cloudCallout">
            <a:avLst>
              <a:gd name="adj1" fmla="val -81627"/>
              <a:gd name="adj2" fmla="val -1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latin typeface="Comic Sans MS" pitchFamily="66" charset="0"/>
              </a:rPr>
              <a:t>كَيْفَ </a:t>
            </a:r>
          </a:p>
          <a:p>
            <a:pPr algn="ctr"/>
            <a:r>
              <a:rPr lang="ar-SA" sz="5400" dirty="0">
                <a:solidFill>
                  <a:schemeClr val="tx1"/>
                </a:solidFill>
                <a:latin typeface="Comic Sans MS" pitchFamily="66" charset="0"/>
              </a:rPr>
              <a:t>حَالُكِ؟</a:t>
            </a:r>
            <a:endParaRPr lang="en-GB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6424" y="2857496"/>
            <a:ext cx="385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/>
              <a:t>أَنَا بَخَير شثكْرًا</a:t>
            </a:r>
            <a:endParaRPr lang="en-GB" sz="5400" dirty="0"/>
          </a:p>
        </p:txBody>
      </p:sp>
      <p:pic>
        <p:nvPicPr>
          <p:cNvPr id="4098" name="Picture 2" descr="C:\Users\hp\Downloads\little-girl-clip-art-75f5162ee7d890c94657bb143091ff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48" y="1428737"/>
            <a:ext cx="3648076" cy="4907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0316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5B07494-E4D5-DCEE-411F-5487E221C81F}"/>
              </a:ext>
            </a:extLst>
          </p:cNvPr>
          <p:cNvSpPr/>
          <p:nvPr/>
        </p:nvSpPr>
        <p:spPr>
          <a:xfrm>
            <a:off x="886407" y="3125756"/>
            <a:ext cx="709127" cy="118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ack and white picture frame&#10;&#10;Description automatically generated">
            <a:extLst>
              <a:ext uri="{FF2B5EF4-FFF2-40B4-BE49-F238E27FC236}">
                <a16:creationId xmlns:a16="http://schemas.microsoft.com/office/drawing/2014/main" id="{7BEF2668-642E-A1E9-9AFC-8D339C049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7" y="867747"/>
            <a:ext cx="11635273" cy="5066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B3BD6A-E6D0-B419-82E8-2330A5ED3D15}"/>
              </a:ext>
            </a:extLst>
          </p:cNvPr>
          <p:cNvSpPr txBox="1"/>
          <p:nvPr/>
        </p:nvSpPr>
        <p:spPr>
          <a:xfrm>
            <a:off x="3153747" y="3244334"/>
            <a:ext cx="613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…………………………………………………………………………………………………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959149-F99E-82A5-D85B-867356BA1950}"/>
              </a:ext>
            </a:extLst>
          </p:cNvPr>
          <p:cNvCxnSpPr/>
          <p:nvPr/>
        </p:nvCxnSpPr>
        <p:spPr>
          <a:xfrm>
            <a:off x="3946849" y="4870579"/>
            <a:ext cx="21491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B4BE08-8EE3-5CF8-63C7-42317A5932A6}"/>
              </a:ext>
            </a:extLst>
          </p:cNvPr>
          <p:cNvCxnSpPr>
            <a:cxnSpLocks/>
          </p:cNvCxnSpPr>
          <p:nvPr/>
        </p:nvCxnSpPr>
        <p:spPr>
          <a:xfrm>
            <a:off x="2453951" y="4870579"/>
            <a:ext cx="177437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454C9B-9560-E848-8FCA-424C554C6DC4}"/>
              </a:ext>
            </a:extLst>
          </p:cNvPr>
          <p:cNvCxnSpPr>
            <a:cxnSpLocks/>
          </p:cNvCxnSpPr>
          <p:nvPr/>
        </p:nvCxnSpPr>
        <p:spPr>
          <a:xfrm flipV="1">
            <a:off x="2491273" y="4068146"/>
            <a:ext cx="0" cy="8024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51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24000" y="260648"/>
            <a:ext cx="6372200" cy="1944216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SA" sz="6600" dirty="0">
                <a:latin typeface="Comic Sans MS" pitchFamily="66" charset="0"/>
              </a:rPr>
              <a:t>كَيْفَ حَالُكَ؟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95802" y="2143116"/>
            <a:ext cx="4857784" cy="1714512"/>
          </a:xfrm>
          <a:prstGeom prst="wedgeEllipseCallout">
            <a:avLst>
              <a:gd name="adj1" fmla="val 6757"/>
              <a:gd name="adj2" fmla="val 874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4800" dirty="0"/>
              <a:t>أَنَا بِخَير شُكْرًا</a:t>
            </a:r>
            <a:endParaRPr lang="en-GB" sz="4800" dirty="0"/>
          </a:p>
        </p:txBody>
      </p:sp>
      <p:pic>
        <p:nvPicPr>
          <p:cNvPr id="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571877"/>
            <a:ext cx="1687842" cy="3034323"/>
          </a:xfrm>
          <a:prstGeom prst="rect">
            <a:avLst/>
          </a:prstGeom>
          <a:noFill/>
        </p:spPr>
      </p:pic>
      <p:pic>
        <p:nvPicPr>
          <p:cNvPr id="7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1" y="4086226"/>
            <a:ext cx="1647825" cy="27717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667108" y="5072074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1223685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595802" y="885256"/>
            <a:ext cx="6372200" cy="1944216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SA" sz="6600" dirty="0">
                <a:latin typeface="Comic Sans MS" pitchFamily="66" charset="0"/>
              </a:rPr>
              <a:t>كَيْفَ حَالُكِ؟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7328" y="1268760"/>
            <a:ext cx="4857784" cy="1714512"/>
          </a:xfrm>
          <a:prstGeom prst="wedgeEllipseCallout">
            <a:avLst>
              <a:gd name="adj1" fmla="val 6757"/>
              <a:gd name="adj2" fmla="val 874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4800" dirty="0"/>
              <a:t>أَنَا بِخَير شُكْرًا</a:t>
            </a:r>
            <a:endParaRPr lang="en-GB" sz="4800" dirty="0"/>
          </a:p>
        </p:txBody>
      </p:sp>
      <p:pic>
        <p:nvPicPr>
          <p:cNvPr id="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571877"/>
            <a:ext cx="1687842" cy="3034323"/>
          </a:xfrm>
          <a:prstGeom prst="rect">
            <a:avLst/>
          </a:prstGeom>
          <a:noFill/>
        </p:spPr>
      </p:pic>
      <p:pic>
        <p:nvPicPr>
          <p:cNvPr id="7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1" y="4086226"/>
            <a:ext cx="1647825" cy="27717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667108" y="5072074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985086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298" y="57148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u="sng" dirty="0"/>
              <a:t>الأرقام</a:t>
            </a:r>
            <a:endParaRPr lang="en-GB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953388" y="1428736"/>
            <a:ext cx="2071702" cy="50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/>
              <a:t>واحد</a:t>
            </a:r>
          </a:p>
          <a:p>
            <a:pPr algn="r"/>
            <a:r>
              <a:rPr lang="ar-SA" sz="4000" dirty="0"/>
              <a:t>أثنان</a:t>
            </a:r>
          </a:p>
          <a:p>
            <a:pPr algn="r"/>
            <a:r>
              <a:rPr lang="ar-SA" sz="4000" dirty="0"/>
              <a:t>ثلاثة</a:t>
            </a:r>
          </a:p>
          <a:p>
            <a:pPr algn="r"/>
            <a:r>
              <a:rPr lang="ar-SA" sz="4000" dirty="0"/>
              <a:t>أربعة</a:t>
            </a:r>
          </a:p>
          <a:p>
            <a:pPr algn="r"/>
            <a:r>
              <a:rPr lang="ar-SA" sz="4000" dirty="0"/>
              <a:t>خمسة</a:t>
            </a:r>
          </a:p>
          <a:p>
            <a:pPr algn="r"/>
            <a:r>
              <a:rPr lang="ar-SA" sz="4000" dirty="0"/>
              <a:t>ستة</a:t>
            </a:r>
          </a:p>
          <a:p>
            <a:pPr algn="r"/>
            <a:r>
              <a:rPr lang="ar-SA" sz="4000" dirty="0"/>
              <a:t>سَبْعة</a:t>
            </a:r>
          </a:p>
          <a:p>
            <a:pPr algn="r"/>
            <a:r>
              <a:rPr lang="ar-SA" sz="4000" dirty="0"/>
              <a:t>ثمانية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95670" y="2285993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تسعة</a:t>
            </a:r>
          </a:p>
          <a:p>
            <a:pPr algn="ctr"/>
            <a:r>
              <a:rPr lang="ar-SA" sz="4000" dirty="0"/>
              <a:t>عشرة</a:t>
            </a:r>
            <a:endParaRPr lang="en-GB" sz="4000" dirty="0"/>
          </a:p>
        </p:txBody>
      </p:sp>
      <p:pic>
        <p:nvPicPr>
          <p:cNvPr id="1026" name="Picture 2" descr="http://morah.com/wp-content/uploads/numb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16" y="4000504"/>
            <a:ext cx="2536228" cy="228599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A7426-B343-3945-2559-5FF4E1D2EDAC}"/>
              </a:ext>
            </a:extLst>
          </p:cNvPr>
          <p:cNvSpPr txBox="1"/>
          <p:nvPr/>
        </p:nvSpPr>
        <p:spPr>
          <a:xfrm>
            <a:off x="215712" y="80005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https://www.youtube.com/watch?v=eZmQ-SnSD8Y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398F6-0FE9-A4F2-5103-92DE2D113EA5}"/>
              </a:ext>
            </a:extLst>
          </p:cNvPr>
          <p:cNvSpPr txBox="1"/>
          <p:nvPr/>
        </p:nvSpPr>
        <p:spPr>
          <a:xfrm>
            <a:off x="976997" y="1670438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https://www.youtube.com/results?sp=mAEB&amp;search_query=kids+learning+arabic</a:t>
            </a:r>
          </a:p>
        </p:txBody>
      </p:sp>
    </p:spTree>
    <p:extLst>
      <p:ext uri="{BB962C8B-B14F-4D97-AF65-F5344CB8AC3E}">
        <p14:creationId xmlns:p14="http://schemas.microsoft.com/office/powerpoint/2010/main" val="2412773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995C0D03-807B-479F-BA76-B45DECD838D2}"/>
              </a:ext>
            </a:extLst>
          </p:cNvPr>
          <p:cNvSpPr>
            <a:spLocks/>
          </p:cNvSpPr>
          <p:nvPr/>
        </p:nvSpPr>
        <p:spPr bwMode="auto">
          <a:xfrm>
            <a:off x="2831417" y="827902"/>
            <a:ext cx="1963738" cy="939800"/>
          </a:xfrm>
          <a:custGeom>
            <a:avLst/>
            <a:gdLst>
              <a:gd name="T0" fmla="*/ 981685 w 1963369"/>
              <a:gd name="T1" fmla="*/ 0 h 939140"/>
              <a:gd name="T2" fmla="*/ 1963369 w 1963369"/>
              <a:gd name="T3" fmla="*/ 469570 h 939140"/>
              <a:gd name="T4" fmla="*/ 981685 w 1963369"/>
              <a:gd name="T5" fmla="*/ 939140 h 939140"/>
              <a:gd name="T6" fmla="*/ 0 w 1963369"/>
              <a:gd name="T7" fmla="*/ 469570 h 93914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5846 w 1963369"/>
              <a:gd name="T13" fmla="*/ 45846 h 939140"/>
              <a:gd name="T14" fmla="*/ 1917523 w 1963369"/>
              <a:gd name="T15" fmla="*/ 893294 h 939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3369" h="939140">
                <a:moveTo>
                  <a:pt x="156523" y="0"/>
                </a:moveTo>
                <a:lnTo>
                  <a:pt x="156523" y="0"/>
                </a:lnTo>
                <a:cubicBezTo>
                  <a:pt x="70077" y="0"/>
                  <a:pt x="0" y="70077"/>
                  <a:pt x="0" y="156522"/>
                </a:cubicBezTo>
                <a:lnTo>
                  <a:pt x="0" y="782617"/>
                </a:lnTo>
                <a:lnTo>
                  <a:pt x="0" y="782616"/>
                </a:lnTo>
                <a:cubicBezTo>
                  <a:pt x="0" y="869062"/>
                  <a:pt x="70077" y="939139"/>
                  <a:pt x="156522" y="939139"/>
                </a:cubicBezTo>
                <a:lnTo>
                  <a:pt x="1806846" y="939140"/>
                </a:lnTo>
                <a:lnTo>
                  <a:pt x="1806846" y="939139"/>
                </a:lnTo>
                <a:cubicBezTo>
                  <a:pt x="1893291" y="939139"/>
                  <a:pt x="1963369" y="869062"/>
                  <a:pt x="1963369" y="782617"/>
                </a:cubicBezTo>
                <a:lnTo>
                  <a:pt x="1963369" y="156523"/>
                </a:lnTo>
                <a:cubicBezTo>
                  <a:pt x="1963369" y="70077"/>
                  <a:pt x="1893291" y="0"/>
                  <a:pt x="1806846" y="0"/>
                </a:cubicBezTo>
                <a:lnTo>
                  <a:pt x="156523" y="0"/>
                </a:lnTo>
                <a:close/>
              </a:path>
            </a:pathLst>
          </a:custGeom>
          <a:solidFill>
            <a:srgbClr val="FFFFFF"/>
          </a:solidFill>
          <a:ln w="38102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أنَا بِنْتٌ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a girl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27371" descr="A close up of a logo&#10;&#10;Description automatically generated">
            <a:extLst>
              <a:ext uri="{FF2B5EF4-FFF2-40B4-BE49-F238E27FC236}">
                <a16:creationId xmlns:a16="http://schemas.microsoft.com/office/drawing/2014/main" id="{8F5BC817-2191-4899-8208-5760287B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75" y="1738720"/>
            <a:ext cx="1958975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43D94DEA-6A1B-4015-83AF-66C48BBB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95" y="1916833"/>
            <a:ext cx="11176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019B6399-CF2C-4758-BB93-A44F9E14BDA0}"/>
              </a:ext>
            </a:extLst>
          </p:cNvPr>
          <p:cNvSpPr>
            <a:spLocks/>
          </p:cNvSpPr>
          <p:nvPr/>
        </p:nvSpPr>
        <p:spPr bwMode="auto">
          <a:xfrm>
            <a:off x="7571666" y="828278"/>
            <a:ext cx="1962150" cy="1001712"/>
          </a:xfrm>
          <a:custGeom>
            <a:avLst/>
            <a:gdLst>
              <a:gd name="T0" fmla="*/ 981393 w 1962785"/>
              <a:gd name="T1" fmla="*/ 0 h 1001675"/>
              <a:gd name="T2" fmla="*/ 1962785 w 1962785"/>
              <a:gd name="T3" fmla="*/ 500838 h 1001675"/>
              <a:gd name="T4" fmla="*/ 981393 w 1962785"/>
              <a:gd name="T5" fmla="*/ 1001675 h 1001675"/>
              <a:gd name="T6" fmla="*/ 0 w 1962785"/>
              <a:gd name="T7" fmla="*/ 500838 h 100167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8898 w 1962785"/>
              <a:gd name="T13" fmla="*/ 48898 h 1001675"/>
              <a:gd name="T14" fmla="*/ 1913887 w 1962785"/>
              <a:gd name="T15" fmla="*/ 952777 h 1001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2785" h="1001675">
                <a:moveTo>
                  <a:pt x="166946" y="0"/>
                </a:moveTo>
                <a:lnTo>
                  <a:pt x="166946" y="0"/>
                </a:lnTo>
                <a:cubicBezTo>
                  <a:pt x="74744" y="0"/>
                  <a:pt x="0" y="74744"/>
                  <a:pt x="0" y="166945"/>
                </a:cubicBezTo>
                <a:lnTo>
                  <a:pt x="0" y="834729"/>
                </a:lnTo>
                <a:lnTo>
                  <a:pt x="0" y="834728"/>
                </a:lnTo>
                <a:cubicBezTo>
                  <a:pt x="0" y="926930"/>
                  <a:pt x="74744" y="1001674"/>
                  <a:pt x="166945" y="1001674"/>
                </a:cubicBezTo>
                <a:lnTo>
                  <a:pt x="1795839" y="1001675"/>
                </a:lnTo>
                <a:lnTo>
                  <a:pt x="1795839" y="1001674"/>
                </a:lnTo>
                <a:cubicBezTo>
                  <a:pt x="1888040" y="1001674"/>
                  <a:pt x="1962785" y="926930"/>
                  <a:pt x="1962785" y="834729"/>
                </a:cubicBezTo>
                <a:lnTo>
                  <a:pt x="1962785" y="166946"/>
                </a:lnTo>
                <a:cubicBezTo>
                  <a:pt x="1962785" y="74744"/>
                  <a:pt x="1888040" y="0"/>
                  <a:pt x="1795839" y="0"/>
                </a:cubicBezTo>
                <a:lnTo>
                  <a:pt x="166946" y="0"/>
                </a:lnTo>
                <a:close/>
              </a:path>
            </a:pathLst>
          </a:custGeom>
          <a:solidFill>
            <a:srgbClr val="FFFFFF"/>
          </a:solidFill>
          <a:ln w="38102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أنَا وَلَد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a boy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27376">
            <a:extLst>
              <a:ext uri="{FF2B5EF4-FFF2-40B4-BE49-F238E27FC236}">
                <a16:creationId xmlns:a16="http://schemas.microsoft.com/office/drawing/2014/main" id="{0C826375-65FF-4751-AC34-6A9050D0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513" y="3709310"/>
            <a:ext cx="2435225" cy="2959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ذَكِيٌّ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مُجْتَهِد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مُهَذَب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سَعِيد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أُحِبُ اللُّغَة العَرَبِية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27377">
            <a:extLst>
              <a:ext uri="{FF2B5EF4-FFF2-40B4-BE49-F238E27FC236}">
                <a16:creationId xmlns:a16="http://schemas.microsoft.com/office/drawing/2014/main" id="{3EC2ED3B-26E8-4768-BD81-88AA2A196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088" y="3709310"/>
            <a:ext cx="2435225" cy="2959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ذَكِيَّةٌ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مُجْتَهِدةٌ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مُهَذَبةٌ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سَعِيدةٌ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أُحِبُ اللُّغَة العَرَبِية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: Rounded Corners 27378">
            <a:extLst>
              <a:ext uri="{FF2B5EF4-FFF2-40B4-BE49-F238E27FC236}">
                <a16:creationId xmlns:a16="http://schemas.microsoft.com/office/drawing/2014/main" id="{C925341A-7985-473D-B979-9839511183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6913" y="7929563"/>
            <a:ext cx="2303462" cy="1593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clever: </a:t>
            </a:r>
            <a:r>
              <a:rPr kumimoji="0" lang="ar-S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أنَا أَذكِي/ ذكِيَّةٌ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polite:</a:t>
            </a:r>
            <a:r>
              <a:rPr kumimoji="0" lang="ar-S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أَنَا مُهَذَب/ مُهَذَبَةٌ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happy:</a:t>
            </a:r>
            <a:r>
              <a:rPr kumimoji="0" lang="ar-S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أَنَا سَعِيد/ أَنَا سَعِيدَةٌ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am hardworking:</a:t>
            </a:r>
            <a:r>
              <a:rPr kumimoji="0" lang="ar-S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أَنَا مُجْتَهِد/مُجْتَهِدَةٌ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peech Bubble: Oval 235">
            <a:extLst>
              <a:ext uri="{FF2B5EF4-FFF2-40B4-BE49-F238E27FC236}">
                <a16:creationId xmlns:a16="http://schemas.microsoft.com/office/drawing/2014/main" id="{4ACF6569-91BC-4CD1-86F2-2345D892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938" y="1738718"/>
            <a:ext cx="1250950" cy="738188"/>
          </a:xfrm>
          <a:prstGeom prst="wedgeEllipseCallout">
            <a:avLst>
              <a:gd name="adj1" fmla="val -66228"/>
              <a:gd name="adj2" fmla="val 60256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مَرْحَبًا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peech Bubble: Oval 236">
            <a:extLst>
              <a:ext uri="{FF2B5EF4-FFF2-40B4-BE49-F238E27FC236}">
                <a16:creationId xmlns:a16="http://schemas.microsoft.com/office/drawing/2014/main" id="{626934D7-2051-47B7-AD56-F76C499C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145" y="1895122"/>
            <a:ext cx="1250950" cy="738187"/>
          </a:xfrm>
          <a:prstGeom prst="wedgeEllipseCallout">
            <a:avLst>
              <a:gd name="adj1" fmla="val 79620"/>
              <a:gd name="adj2" fmla="val 35672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مَرْحَبًا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C18C54A-5001-4A24-A087-420E06E06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339F18A-73CB-4D75-8F62-8957D4516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4825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thinking, </a:t>
            </a:r>
            <a:r>
              <a:rPr kumimoji="0" lang="ar-SA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التفكير الإجَابِي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3BCC37FC-323D-4BE0-ABA3-93E650A1F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169594-F56D-4276-A334-838EB9873283}"/>
              </a:ext>
            </a:extLst>
          </p:cNvPr>
          <p:cNvSpPr/>
          <p:nvPr/>
        </p:nvSpPr>
        <p:spPr>
          <a:xfrm>
            <a:off x="2447562" y="4293096"/>
            <a:ext cx="902019" cy="3600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711003-3C96-42EE-9A06-54119242F14A}"/>
              </a:ext>
            </a:extLst>
          </p:cNvPr>
          <p:cNvSpPr/>
          <p:nvPr/>
        </p:nvSpPr>
        <p:spPr>
          <a:xfrm>
            <a:off x="2351585" y="4653136"/>
            <a:ext cx="1021965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DA1E54-F716-4B39-BF52-03872393C2EB}"/>
              </a:ext>
            </a:extLst>
          </p:cNvPr>
          <p:cNvSpPr/>
          <p:nvPr/>
        </p:nvSpPr>
        <p:spPr>
          <a:xfrm>
            <a:off x="2351584" y="5008840"/>
            <a:ext cx="1021965" cy="36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C0927E-B145-45F3-9B87-12F00B582020}"/>
              </a:ext>
            </a:extLst>
          </p:cNvPr>
          <p:cNvSpPr/>
          <p:nvPr/>
        </p:nvSpPr>
        <p:spPr>
          <a:xfrm>
            <a:off x="2351583" y="5368880"/>
            <a:ext cx="1021965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4E34D2-965A-4595-9B81-7422D17AC807}"/>
              </a:ext>
            </a:extLst>
          </p:cNvPr>
          <p:cNvSpPr/>
          <p:nvPr/>
        </p:nvSpPr>
        <p:spPr>
          <a:xfrm>
            <a:off x="1904779" y="5724584"/>
            <a:ext cx="195897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058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948E72-21FB-4D82-B87C-53C9067142A1}"/>
              </a:ext>
            </a:extLst>
          </p:cNvPr>
          <p:cNvSpPr/>
          <p:nvPr/>
        </p:nvSpPr>
        <p:spPr>
          <a:xfrm>
            <a:off x="3119305" y="1675020"/>
            <a:ext cx="2508885" cy="4271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AA0240-EBC7-4E3B-9250-0F8F5B200791}"/>
              </a:ext>
            </a:extLst>
          </p:cNvPr>
          <p:cNvSpPr/>
          <p:nvPr/>
        </p:nvSpPr>
        <p:spPr>
          <a:xfrm>
            <a:off x="6563812" y="1707283"/>
            <a:ext cx="2508885" cy="4271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pic>
        <p:nvPicPr>
          <p:cNvPr id="4100" name="Picture 27980" descr="Shape&#10;&#10;Description automatically generated">
            <a:extLst>
              <a:ext uri="{FF2B5EF4-FFF2-40B4-BE49-F238E27FC236}">
                <a16:creationId xmlns:a16="http://schemas.microsoft.com/office/drawing/2014/main" id="{FEE1144F-7E3F-4B2B-A3F3-3EB000C51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54" y="1040624"/>
            <a:ext cx="7429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7981">
            <a:extLst>
              <a:ext uri="{FF2B5EF4-FFF2-40B4-BE49-F238E27FC236}">
                <a16:creationId xmlns:a16="http://schemas.microsoft.com/office/drawing/2014/main" id="{0881E6A2-A8EF-4AE0-B2CA-BE9D380B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312" y="6109420"/>
            <a:ext cx="1565275" cy="4968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مُجْتَهِدَةٌ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7982">
            <a:extLst>
              <a:ext uri="{FF2B5EF4-FFF2-40B4-BE49-F238E27FC236}">
                <a16:creationId xmlns:a16="http://schemas.microsoft.com/office/drawing/2014/main" id="{631CC5DB-3014-4BF6-B9FD-1DCBD119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535" y="6109420"/>
            <a:ext cx="1565275" cy="4968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ذَكِي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7984">
            <a:extLst>
              <a:ext uri="{FF2B5EF4-FFF2-40B4-BE49-F238E27FC236}">
                <a16:creationId xmlns:a16="http://schemas.microsoft.com/office/drawing/2014/main" id="{5F5142CD-E1B6-4E39-9CFE-C2421273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364" y="6109419"/>
            <a:ext cx="1565275" cy="4968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سَعِيد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7985">
            <a:extLst>
              <a:ext uri="{FF2B5EF4-FFF2-40B4-BE49-F238E27FC236}">
                <a16:creationId xmlns:a16="http://schemas.microsoft.com/office/drawing/2014/main" id="{E60D1A74-F429-479E-9CF8-A2E3AD53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838" y="6109421"/>
            <a:ext cx="1565275" cy="4968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مُهَذَبَةٌ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7987">
            <a:extLst>
              <a:ext uri="{FF2B5EF4-FFF2-40B4-BE49-F238E27FC236}">
                <a16:creationId xmlns:a16="http://schemas.microsoft.com/office/drawing/2014/main" id="{E5C3D51E-0732-40C7-959F-990C857A8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313" y="8414470"/>
            <a:ext cx="1565275" cy="4968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ذَكِيةٌ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: Rounded Corners 27988">
            <a:extLst>
              <a:ext uri="{FF2B5EF4-FFF2-40B4-BE49-F238E27FC236}">
                <a16:creationId xmlns:a16="http://schemas.microsoft.com/office/drawing/2014/main" id="{E33D61B9-BAC2-46D4-8A9C-BDC79052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04" y="1043708"/>
            <a:ext cx="1390650" cy="5857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مُؤَنَت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8" name="Picture 1517" descr="A black and white drawing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F796400E-F63A-4150-8517-6FE6579E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33" y="1084469"/>
            <a:ext cx="725488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1575">
            <a:extLst>
              <a:ext uri="{FF2B5EF4-FFF2-40B4-BE49-F238E27FC236}">
                <a16:creationId xmlns:a16="http://schemas.microsoft.com/office/drawing/2014/main" id="{981FCA44-8B35-41B8-ACEC-E2FFE9C9D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072" y="1084189"/>
            <a:ext cx="1390650" cy="5857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مُذَكَر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505">
            <a:extLst>
              <a:ext uri="{FF2B5EF4-FFF2-40B4-BE49-F238E27FC236}">
                <a16:creationId xmlns:a16="http://schemas.microsoft.com/office/drawing/2014/main" id="{048A9952-2D57-44ED-B8A3-67C9C2925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175" y="8187457"/>
            <a:ext cx="1565275" cy="4968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أَنَا مُجْتَهِدٌ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BC361262-988A-47AC-B291-D66DDCAE7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424" y="1293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4E57C6EB-3C36-4C74-925A-6927E3B65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24" y="201787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thinking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EF11DECA-D7AC-45C3-8572-7F3FF1ADE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24" y="5865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12FC25-4806-4AB2-831C-E284197CB98D}"/>
              </a:ext>
            </a:extLst>
          </p:cNvPr>
          <p:cNvSpPr/>
          <p:nvPr/>
        </p:nvSpPr>
        <p:spPr>
          <a:xfrm>
            <a:off x="8910141" y="6075857"/>
            <a:ext cx="1565275" cy="49720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2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أَنَا ذَكِيةٌ</a:t>
            </a:r>
            <a:endParaRPr lang="en-GB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-0.0412 L -0.02882 -0.0412 C -0.03733 -0.08889 -0.03246 -0.05926 -0.04062 -0.11829 C -0.04184 -0.12685 -0.04444 -0.14398 -0.04444 -0.14398 C -0.04531 -0.16389 -0.04687 -0.18264 -0.0434 -0.20278 C -0.04201 -0.21157 -0.03038 -0.23773 -0.02413 -0.24444 C -0.01788 -0.25116 -0.01042 -0.25555 -0.00312 -0.26018 C 0.00313 -0.26412 0.00938 -0.26829 0.01615 -0.27014 C 0.02483 -0.27245 0.03385 -0.27176 0.04271 -0.27245 C 0.05504 -0.27014 0.06754 -0.26921 0.07951 -0.26528 C 0.0842 -0.26342 0.08785 -0.25833 0.09236 -0.25532 C 0.09809 -0.25139 0.10399 -0.24815 0.10972 -0.24444 C 0.11372 -0.23866 0.11736 -0.23241 0.1217 -0.22731 C 0.13403 -0.21227 0.14306 -0.20254 0.16024 -0.19907 C 0.17135 -0.19676 0.18281 -0.19838 0.1941 -0.19791 C 0.2007 -0.2 0.23021 -0.20671 0.2382 -0.2162 C 0.2507 -0.23148 0.26406 -0.26296 0.27309 -0.28217 C 0.27448 -0.29259 0.2776 -0.30254 0.2776 -0.31296 C 0.2776 -0.32199 0.27535 -0.33102 0.27309 -0.33981 C 0.27066 -0.34884 0.26806 -0.35787 0.26389 -0.36551 C 0.25469 -0.38194 0.24184 -0.38796 0.22813 -0.39491 C 0.2059 -0.40602 0.20469 -0.40324 0.17951 -0.41204 C 0.17483 -0.41366 0.17031 -0.41597 0.16563 -0.41805 C 0.16233 -0.42384 0.15747 -0.42847 0.15556 -0.43518 C 0.1507 -0.45324 0.15313 -0.46643 0.16024 -0.48171 C 0.16389 -0.48958 0.16754 -0.49815 0.17309 -0.5037 C 0.1816 -0.51227 0.19184 -0.51736 0.20139 -0.52315 C 0.2059 -0.52592 0.21042 -0.52847 0.21528 -0.5294 C 0.22396 -0.53125 0.23299 -0.53102 0.24184 -0.53171 C 0.24879 -0.53102 0.25608 -0.53125 0.26285 -0.5294 C 0.27674 -0.52592 0.28542 -0.51944 0.29688 -0.50856 C 0.30365 -0.50208 0.31024 -0.49537 0.31615 -0.48773 C 0.33368 -0.46504 0.33212 -0.45092 0.35747 -0.43148 C 0.36788 -0.42338 0.39427 -0.41944 0.40781 -0.4169 C 0.41771 -0.41759 0.42813 -0.41412 0.43715 -0.41921 C 0.44201 -0.42199 0.44167 -0.43194 0.44462 -0.43773 C 0.44514 -0.43866 0.44653 -0.43819 0.44722 -0.43889 C 0.45938 -0.44838 0.45799 -0.44745 0.46649 -0.45717 C 0.46754 -0.45972 0.46858 -0.46204 0.46927 -0.46458 C 0.4776 -0.49259 0.47656 -0.48819 0.48038 -0.50602 C 0.48056 -0.51875 0.48073 -0.53148 0.48125 -0.54398 C 0.48142 -0.54699 0.48195 -0.54977 0.48212 -0.55254 C 0.4842 -0.58565 0.4816 -0.56342 0.4849 -0.58819 C 0.48524 -0.59305 0.48351 -0.60324 0.48854 -0.60648 C 0.4908 -0.60787 0.4934 -0.6081 0.49601 -0.60879 C 0.49375 -0.60926 0.49149 -0.60903 0.48958 -0.61018 C 0.48854 -0.61065 0.48767 -0.61366 0.48767 -0.61366 L 0.48767 -0.61366 L 0.49219 -0.61366 " pathEditMode="relative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412 L 0.00764 -0.0412 C 0.01094 -0.05162 0.01285 -0.06273 0.01771 -0.07199 C 0.02205 -0.08032 0.02778 -0.08727 0.03421 -0.09259 C 0.04028 -0.09768 0.04757 -0.09977 0.05434 -0.10254 C 0.06598 -0.10717 0.06928 -0.10579 0.08091 -0.10741 C 0.08612 -0.1081 0.09132 -0.10903 0.09653 -0.10972 C 0.10209 -0.11319 0.10782 -0.11597 0.11303 -0.11967 C 0.12761 -0.1294 0.14132 -0.14143 0.15625 -0.15023 C 0.18577 -0.16759 0.17205 -0.15787 0.19757 -0.17824 C 0.20087 -0.18449 0.204 -0.19074 0.20764 -0.19676 C 0.21268 -0.20509 0.21893 -0.21204 0.22327 -0.22106 C 0.23091 -0.23727 0.23664 -0.25463 0.24341 -0.27129 C 0.24254 -0.28102 0.24375 -0.29166 0.24063 -0.30069 C 0.23716 -0.31088 0.22987 -0.31805 0.22414 -0.32639 C 0.21789 -0.33518 0.20973 -0.34421 0.20122 -0.34838 C 0.19827 -0.34977 0.19514 -0.3493 0.19202 -0.34954 C 0.18837 -0.34838 0.18455 -0.34745 0.18108 -0.34606 C 0.1599 -0.33657 0.15712 -0.33241 0.13872 -0.32754 C 0.13421 -0.32639 0.12952 -0.32616 0.125 -0.32523 C 0.11893 -0.32384 0.11285 -0.32129 0.1066 -0.32037 C 0.10365 -0.31967 0.06389 -0.31782 0.06355 -0.31782 C 0.05434 -0.31666 0.04532 -0.31366 0.03594 -0.31412 C 0.00226 -0.31643 -0.00538 -0.32037 -0.03194 -0.33009 C -0.03472 -0.33866 -0.03941 -0.34653 -0.0401 -0.35579 C -0.04131 -0.36875 -0.03993 -0.38217 -0.03732 -0.39491 C -0.03489 -0.40787 -0.03177 -0.42106 -0.02552 -0.43171 C -0.02048 -0.44004 -0.01215 -0.44329 -0.0052 -0.44884 C 0.01112 -0.4618 0.01303 -0.46041 0.03698 -0.46713 C 0.06875 -0.47569 0.06737 -0.4743 0.09844 -0.47685 C 0.11337 -0.47477 0.12848 -0.47384 0.14341 -0.47083 C 0.17535 -0.46412 0.19862 -0.45602 0.22865 -0.44629 C 0.23299 -0.44676 0.23803 -0.44444 0.2415 -0.44745 C 0.25903 -0.46227 0.24115 -0.49977 0.23612 -0.51111 C 0.23039 -0.52384 0.19792 -0.52639 0.1948 -0.52708 C 0.1724 -0.5375 0.18039 -0.53611 0.14983 -0.53565 C 0.11285 -0.53495 0.03872 -0.53194 0.03872 -0.53194 C 0.03056 -0.53079 0.02223 -0.52893 0.01407 -0.52824 C -0.00677 -0.52662 -0.0276 -0.52592 -0.04843 -0.52454 C -0.05277 -0.5243 -0.05694 -0.52384 -0.06128 -0.52338 C -0.06736 -0.52454 -0.07465 -0.52222 -0.07968 -0.52708 C -0.08211 -0.5294 -0.07829 -0.53518 -0.07777 -0.53935 C -0.07743 -0.54213 -0.07725 -0.54491 -0.07691 -0.54791 C -0.07326 -0.57477 -0.07552 -0.58171 -0.06684 -0.5993 C -0.06597 -0.60069 -0.06493 -0.60162 -0.06406 -0.60301 C -0.06371 -0.60416 -0.06336 -0.60532 -0.06302 -0.60648 C -0.0618 -0.61134 -0.06041 -0.61481 -0.05937 -0.62014 C -0.05816 -0.62708 -0.0585 -0.6294 -0.0585 -0.63704 " pathEditMode="relative" ptsTypes="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3379 L -0.00607 -0.03379 C 0.00729 -0.05162 0.00903 -0.05185 0.01962 -0.08032 C 0.02413 -0.09259 0.02691 -0.10579 0.03056 -0.11829 C 0.03004 -0.15139 0.03316 -0.19282 0.01511 -0.22106 C 0.00399 -0.23842 -0.01285 -0.24768 -0.02812 -0.25787 C -0.03455 -0.26204 -0.04219 -0.2618 -0.04913 -0.26389 C -0.0816 -0.26273 -0.09288 -0.26528 -0.12535 -0.25046 C -0.24132 -0.19745 -0.17361 -0.21111 -0.23177 -0.20139 C -0.23698 -0.20648 -0.24357 -0.20949 -0.24739 -0.2162 C -0.25416 -0.22801 -0.25069 -0.25926 -0.24462 -0.26759 C -0.2217 -0.29954 -0.19514 -0.32338 -0.16389 -0.33495 C -0.15243 -0.33912 -0.1408 -0.34282 -0.12899 -0.34467 C -0.11805 -0.34629 -0.10694 -0.34537 -0.09601 -0.34583 C -0.08368 -0.34375 -0.07153 -0.34213 -0.05937 -0.33981 C -0.03958 -0.33565 -0.02048 -0.32708 -0.00052 -0.32639 C 0.03247 -0.325 0.06545 -0.33125 0.09844 -0.33356 C 0.10834 -0.33565 0.1184 -0.33588 0.12795 -0.33981 C 0.14618 -0.34699 0.15643 -0.36458 0.17014 -0.38125 C 0.17257 -0.3912 0.17917 -0.40069 0.17743 -0.41065 C 0.17587 -0.42037 0.16806 -0.42616 0.16181 -0.43148 C 0.15608 -0.43657 0.14913 -0.43889 0.14254 -0.4412 C 0.12813 -0.44629 0.11406 -0.44768 0.09948 -0.44977 C 0.08906 -0.44815 0.07847 -0.44768 0.06823 -0.44491 C 0.04566 -0.43889 0.03837 -0.43102 0.01684 -0.42291 C 0.00538 -0.41852 -0.00625 -0.41481 -0.01805 -0.4118 C -0.03837 -0.40694 -0.05937 -0.40648 -0.07951 -0.39977 L -0.10156 -0.39236 C -0.11041 -0.38912 -0.1191 -0.38518 -0.12812 -0.38264 C -0.14375 -0.37778 -0.15191 -0.37847 -0.1684 -0.37754 C -0.17639 -0.3794 -0.18455 -0.3794 -0.19236 -0.38264 C -0.19496 -0.38356 -0.19618 -0.38842 -0.19878 -0.38981 C -0.20677 -0.39467 -0.21597 -0.39537 -0.22361 -0.40092 C -0.24166 -0.41435 -0.22326 -0.3993 -0.23732 -0.41435 C -0.25399 -0.43217 -0.23889 -0.41273 -0.25017 -0.42778 C -0.25069 -0.43032 -0.25173 -0.43264 -0.25191 -0.43518 C -0.25295 -0.44606 -0.25121 -0.45764 -0.25382 -0.46829 L -0.25555 -0.47546 C -0.25469 -0.49745 -0.25469 -0.48866 -0.25469 -0.50231 " pathEditMode="relative" ptsTypes="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2 -0.03032 L -0.02622 -0.03032 C -0.0434 -0.03935 -0.06337 -0.0419 -0.07761 -0.05741 C -0.08733 -0.06805 -0.10677 -0.12176 -0.09497 -0.14421 C -0.08698 -0.15949 -0.0441 -0.19375 -0.02813 -0.19907 C -0.01597 -0.20324 -0.00295 -0.20162 0.00955 -0.20278 L 0.0434 -0.20648 C 0.07153 -0.21944 0.08455 -0.21759 0.10121 -0.25301 C 0.10608 -0.26342 0.10677 -0.27662 0.10955 -0.28842 C 0.10694 -0.29791 0.10608 -0.3081 0.10208 -0.31666 C 0.09479 -0.33217 0.06632 -0.3206 0.06267 -0.32014 C 0.05121 -0.31528 -0.00781 -0.28981 -0.02083 -0.28588 L -0.05833 -0.275 C -0.06267 -0.27662 -0.06806 -0.27569 -0.07118 -0.27986 C -0.0757 -0.28588 -0.07951 -0.29444 -0.07951 -0.30301 C -0.07951 -0.32199 -0.0566 -0.34583 -0.04913 -0.35324 C -0.03247 -0.36991 -0.00243 -0.38241 0.01406 -0.39236 C 0.10972 -0.44977 0.02812 -0.40416 0.06632 -0.42546 C 0.075 -0.43935 0.0993 -0.47153 0.09757 -0.49514 C 0.0967 -0.50671 0.07778 -0.51041 0.07187 -0.51227 C 0.06667 -0.5118 0.06128 -0.5125 0.05625 -0.51088 C 0.05226 -0.50972 0.04392 -0.50069 0.04062 -0.49745 C 0.03455 -0.49884 0.02778 -0.49722 0.02239 -0.50116 C 0.02031 -0.50254 0.02274 -0.50741 0.02413 -0.50972 C 0.02969 -0.51852 0.03142 -0.51528 0.03698 -0.51944 C 0.03837 -0.5206 0.03941 -0.52199 0.04062 -0.52315 C 0.04097 -0.52454 0.04201 -0.52569 0.04167 -0.52685 C 0.04097 -0.52847 0.03924 -0.5287 0.03785 -0.5294 C 0.03281 -0.53194 0.02986 -0.53264 0.02413 -0.53426 C 0.02517 -0.54097 0.02396 -0.53889 0.02604 -0.54143 " pathEditMode="relative" ptsTypes="AAAAAAAAAAAAAAAA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5625 L -0.00625 -0.05625 C -0.01406 -0.06435 -0.02014 -0.07592 -0.02934 -0.08078 C -0.06892 -0.10116 -0.07986 -0.08773 -0.11927 -0.07338 C -0.12656 -0.06551 -0.13264 -0.05532 -0.14114 -0.05 C -0.16371 -0.03634 -0.21302 -0.02893 -0.23472 -0.02453 C -0.24305 -0.03009 -0.25399 -0.03171 -0.25955 -0.04143 C -0.26389 -0.04907 -0.26614 -0.09236 -0.26684 -0.10393 C -0.26632 -0.11736 -0.26718 -0.12963 -0.26232 -0.1419 C -0.26146 -0.14421 -0.25955 -0.1456 -0.25781 -0.14676 C -0.25156 -0.15092 -0.24409 -0.15208 -0.23854 -0.15764 C -0.23021 -0.1662 -0.23402 -0.16412 -0.22743 -0.1662 C -0.22708 -0.16759 -0.22691 -0.16875 -0.22656 -0.16991 C -0.22604 -0.17176 -0.22448 -0.17315 -0.22465 -0.17477 C -0.22552 -0.18078 -0.22587 -0.18796 -0.22934 -0.1919 C -0.24514 -0.21088 -0.25937 -0.20741 -0.27882 -0.20903 C -0.28837 -0.20833 -0.29896 -0.21273 -0.30729 -0.20671 C -0.32222 -0.19606 -0.33229 -0.17639 -0.34496 -0.16134 C -0.346 -0.15995 -0.34722 -0.15879 -0.34861 -0.15764 C -0.36111 -0.14745 -0.37239 -0.13379 -0.38628 -0.12708 C -0.4026 -0.11921 -0.42048 -0.11898 -0.4375 -0.11504 C -0.44826 -0.11574 -0.46093 -0.10926 -0.46962 -0.11736 C -0.47725 -0.12453 -0.4776 -0.14051 -0.47795 -0.15278 C -0.4783 -0.16736 -0.47482 -0.18171 -0.47152 -0.1956 C -0.46423 -0.22592 -0.45399 -0.2419 -0.43385 -0.26041 C -0.4276 -0.26643 -0.38802 -0.29236 -0.37708 -0.29606 C -0.36041 -0.30139 -0.34323 -0.30254 -0.32656 -0.30694 C -0.18958 -0.34375 -0.32066 -0.31111 -0.20729 -0.34745 C -0.19392 -0.35162 -0.18038 -0.35393 -0.16684 -0.35717 C -0.17639 -0.40648 -0.17916 -0.43495 -0.2 -0.48055 C -0.20434 -0.49028 -0.21024 -0.50069 -0.21823 -0.50393 C -0.23264 -0.50972 -0.24826 -0.50555 -0.26319 -0.50625 C -0.28576 -0.50116 -0.33889 -0.49028 -0.35955 -0.47824 C -0.38073 -0.46597 -0.40017 -0.44907 -0.41927 -0.43171 C -0.44531 -0.4081 -0.47708 -0.39074 -0.49444 -0.35602 C -0.50364 -0.3375 -0.51597 -0.32153 -0.52205 -0.30092 C -0.52413 -0.29352 -0.52639 -0.28611 -0.52847 -0.27893 C -0.53038 -0.27199 -0.53177 -0.26481 -0.53385 -0.2581 C -0.53698 -0.24791 -0.54375 -0.22222 -0.55139 -0.21041 C -0.55312 -0.20764 -0.56267 -0.19861 -0.56423 -0.19699 C -0.56545 -0.19537 -0.56649 -0.19352 -0.56788 -0.1919 C -0.56909 -0.19074 -0.57031 -0.18958 -0.57152 -0.18842 C -0.575 -0.18426 -0.57517 -0.18217 -0.57986 -0.17986 C -0.58298 -0.17824 -0.58646 -0.17731 -0.58993 -0.17616 C -0.59288 -0.17778 -0.59652 -0.17824 -0.59913 -0.18102 C -0.60104 -0.1831 -0.60139 -0.1868 -0.60277 -0.18958 C -0.60885 -0.20254 -0.60659 -0.19861 -0.61458 -0.20787 C -0.61614 -0.21157 -0.61788 -0.21504 -0.61927 -0.21898 C -0.62066 -0.22245 -0.62152 -0.22639 -0.62291 -0.22986 C -0.6243 -0.23333 -0.62639 -0.23611 -0.62743 -0.23981 C -0.62916 -0.24444 -0.63003 -0.24953 -0.63125 -0.2544 C -0.63142 -0.25717 -0.63194 -0.25995 -0.63212 -0.26296 C -0.6342 -0.31412 -0.63385 -0.30879 -0.63385 -0.34491 " pathEditMode="relative" ptsTypes="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020B890B-57B1-4578-89C4-B60D1D33B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802964"/>
            <a:ext cx="1131888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2" descr="Shape&#10;&#10;Description automatically generated">
            <a:extLst>
              <a:ext uri="{FF2B5EF4-FFF2-40B4-BE49-F238E27FC236}">
                <a16:creationId xmlns:a16="http://schemas.microsoft.com/office/drawing/2014/main" id="{3D595F2F-60AA-4F8D-A2E8-2EAE2673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95" y="3741317"/>
            <a:ext cx="1146175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3">
            <a:extLst>
              <a:ext uri="{FF2B5EF4-FFF2-40B4-BE49-F238E27FC236}">
                <a16:creationId xmlns:a16="http://schemas.microsoft.com/office/drawing/2014/main" id="{E05474BD-739A-44AA-9459-5287C8136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099" y="813967"/>
            <a:ext cx="3009900" cy="1171575"/>
          </a:xfrm>
          <a:prstGeom prst="wedgeEllipseCallout">
            <a:avLst>
              <a:gd name="adj1" fmla="val 59102"/>
              <a:gd name="adj2" fmla="val 6575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مَرْحَبًا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peech Bubble: Oval 4">
            <a:extLst>
              <a:ext uri="{FF2B5EF4-FFF2-40B4-BE49-F238E27FC236}">
                <a16:creationId xmlns:a16="http://schemas.microsoft.com/office/drawing/2014/main" id="{6ABE991A-B2AE-45C7-8D2F-E9764F42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80" y="1197397"/>
            <a:ext cx="3009900" cy="1171575"/>
          </a:xfrm>
          <a:prstGeom prst="wedgeEllipseCallout">
            <a:avLst>
              <a:gd name="adj1" fmla="val -61153"/>
              <a:gd name="adj2" fmla="val 6006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أَهْلاً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BFC0EE7D-1C52-44CA-A0E0-45A22548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06" y="5266493"/>
            <a:ext cx="1131888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6">
            <a:extLst>
              <a:ext uri="{FF2B5EF4-FFF2-40B4-BE49-F238E27FC236}">
                <a16:creationId xmlns:a16="http://schemas.microsoft.com/office/drawing/2014/main" id="{A2A97D53-FF3D-4925-884A-60AC69F32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507" y="4587119"/>
            <a:ext cx="4162425" cy="1171575"/>
          </a:xfrm>
          <a:prstGeom prst="wedgeEllipseCallout">
            <a:avLst>
              <a:gd name="adj1" fmla="val 59102"/>
              <a:gd name="adj2" fmla="val 6575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مَا إِسْمُكِ؟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7" descr="Shape&#10;&#10;Description automatically generated">
            <a:extLst>
              <a:ext uri="{FF2B5EF4-FFF2-40B4-BE49-F238E27FC236}">
                <a16:creationId xmlns:a16="http://schemas.microsoft.com/office/drawing/2014/main" id="{A06C5D6F-3AB0-495D-A25E-88136A373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2359463"/>
            <a:ext cx="1146175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8">
            <a:extLst>
              <a:ext uri="{FF2B5EF4-FFF2-40B4-BE49-F238E27FC236}">
                <a16:creationId xmlns:a16="http://schemas.microsoft.com/office/drawing/2014/main" id="{298D4E36-A8E6-4F7B-A051-FD78E019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2493" y="2687216"/>
            <a:ext cx="3686175" cy="1171575"/>
          </a:xfrm>
          <a:prstGeom prst="wedgeEllipseCallout">
            <a:avLst>
              <a:gd name="adj1" fmla="val -50505"/>
              <a:gd name="adj2" fmla="val 93394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اِسْمِي سَارَة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436AB95-F0F4-4D1A-B130-CC757227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144" y="2075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379B710-51CE-40DB-A80D-7D76B917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144" y="395437"/>
            <a:ext cx="9144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 myself: 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F780369-9FCA-4F9D-A83C-A4CC27C9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144" y="6647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535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E301FFA4-8FED-4631-819C-87AC5D8BA5CC}"/>
              </a:ext>
            </a:extLst>
          </p:cNvPr>
          <p:cNvSpPr/>
          <p:nvPr/>
        </p:nvSpPr>
        <p:spPr>
          <a:xfrm>
            <a:off x="434282" y="1389679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BF51F2FE-69E7-478A-816C-786DB85024BB}"/>
              </a:ext>
            </a:extLst>
          </p:cNvPr>
          <p:cNvSpPr/>
          <p:nvPr/>
        </p:nvSpPr>
        <p:spPr>
          <a:xfrm>
            <a:off x="487609" y="5411429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5" name="Rounded Rectangle 42">
            <a:extLst>
              <a:ext uri="{FF2B5EF4-FFF2-40B4-BE49-F238E27FC236}">
                <a16:creationId xmlns:a16="http://schemas.microsoft.com/office/drawing/2014/main" id="{E6101E14-34AC-4ECE-B51E-696447E7E1C3}"/>
              </a:ext>
            </a:extLst>
          </p:cNvPr>
          <p:cNvSpPr/>
          <p:nvPr/>
        </p:nvSpPr>
        <p:spPr>
          <a:xfrm>
            <a:off x="485231" y="4362795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4" name="Rounded Rectangle 41">
            <a:extLst>
              <a:ext uri="{FF2B5EF4-FFF2-40B4-BE49-F238E27FC236}">
                <a16:creationId xmlns:a16="http://schemas.microsoft.com/office/drawing/2014/main" id="{8946BCCF-BC8E-47A3-8DAC-938D1A224FAF}"/>
              </a:ext>
            </a:extLst>
          </p:cNvPr>
          <p:cNvSpPr/>
          <p:nvPr/>
        </p:nvSpPr>
        <p:spPr>
          <a:xfrm>
            <a:off x="459185" y="3395084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CC0087CA-0D16-47EE-AC6F-A085A5C23E62}"/>
              </a:ext>
            </a:extLst>
          </p:cNvPr>
          <p:cNvSpPr/>
          <p:nvPr/>
        </p:nvSpPr>
        <p:spPr>
          <a:xfrm>
            <a:off x="434282" y="2402060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16" name="Rounded Rectangle 286">
            <a:extLst>
              <a:ext uri="{FF2B5EF4-FFF2-40B4-BE49-F238E27FC236}">
                <a16:creationId xmlns:a16="http://schemas.microsoft.com/office/drawing/2014/main" id="{6616364B-57EB-41DA-A45B-DE6D86815B2A}"/>
              </a:ext>
            </a:extLst>
          </p:cNvPr>
          <p:cNvSpPr/>
          <p:nvPr/>
        </p:nvSpPr>
        <p:spPr>
          <a:xfrm>
            <a:off x="412900" y="369148"/>
            <a:ext cx="4794250" cy="9677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3" name="Rounded Rectangle 275">
            <a:extLst>
              <a:ext uri="{FF2B5EF4-FFF2-40B4-BE49-F238E27FC236}">
                <a16:creationId xmlns:a16="http://schemas.microsoft.com/office/drawing/2014/main" id="{E9444451-962A-47BA-B27A-00AE9C3A0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5011" y="152399"/>
            <a:ext cx="2689225" cy="790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مَرْحَبًا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278">
            <a:extLst>
              <a:ext uri="{FF2B5EF4-FFF2-40B4-BE49-F238E27FC236}">
                <a16:creationId xmlns:a16="http://schemas.microsoft.com/office/drawing/2014/main" id="{BD93D33A-622F-472B-A8A3-6A831232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475" y="2860238"/>
            <a:ext cx="2689225" cy="790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مَااسْمُكَ؟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280">
            <a:extLst>
              <a:ext uri="{FF2B5EF4-FFF2-40B4-BE49-F238E27FC236}">
                <a16:creationId xmlns:a16="http://schemas.microsoft.com/office/drawing/2014/main" id="{559657BC-08CB-45F5-A778-070D78548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475" y="1954496"/>
            <a:ext cx="2544106" cy="790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مَا اِسْمُكِ ِ؟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281">
            <a:extLst>
              <a:ext uri="{FF2B5EF4-FFF2-40B4-BE49-F238E27FC236}">
                <a16:creationId xmlns:a16="http://schemas.microsoft.com/office/drawing/2014/main" id="{90BBF139-8210-4597-83D2-6EDBD735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475" y="4926159"/>
            <a:ext cx="2689225" cy="1049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اِسْمِي مُنِير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283">
            <a:extLst>
              <a:ext uri="{FF2B5EF4-FFF2-40B4-BE49-F238E27FC236}">
                <a16:creationId xmlns:a16="http://schemas.microsoft.com/office/drawing/2014/main" id="{6D9FCF59-7406-4CB8-8A4D-DFA9949A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475" y="3765980"/>
            <a:ext cx="2689225" cy="1069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اِسْمِي سَلْوَى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32F44E8D-F361-4555-B3AC-DC9C70791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947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D4373C-6039-4CEC-BCD4-5CD94B2AA6E0}"/>
              </a:ext>
            </a:extLst>
          </p:cNvPr>
          <p:cNvSpPr/>
          <p:nvPr/>
        </p:nvSpPr>
        <p:spPr>
          <a:xfrm>
            <a:off x="5261166" y="417296"/>
            <a:ext cx="1375410" cy="10134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8D3CF8-5B73-4C7D-9A42-78C86A02650C}"/>
              </a:ext>
            </a:extLst>
          </p:cNvPr>
          <p:cNvSpPr/>
          <p:nvPr/>
        </p:nvSpPr>
        <p:spPr>
          <a:xfrm>
            <a:off x="5253435" y="1486181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4CE75B-27DB-4985-83A9-E1C34EE12363}"/>
              </a:ext>
            </a:extLst>
          </p:cNvPr>
          <p:cNvSpPr/>
          <p:nvPr/>
        </p:nvSpPr>
        <p:spPr>
          <a:xfrm>
            <a:off x="5217770" y="2535615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0B9646-9D87-4A52-AC79-DFB610BBB385}"/>
              </a:ext>
            </a:extLst>
          </p:cNvPr>
          <p:cNvSpPr/>
          <p:nvPr/>
        </p:nvSpPr>
        <p:spPr>
          <a:xfrm>
            <a:off x="5221048" y="3490329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A5C8EC-34D3-416B-9E81-882D53BF9200}"/>
              </a:ext>
            </a:extLst>
          </p:cNvPr>
          <p:cNvSpPr/>
          <p:nvPr/>
        </p:nvSpPr>
        <p:spPr>
          <a:xfrm>
            <a:off x="5215249" y="4503789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9438089C-047F-403B-8594-82B372C4C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1FE3C265-EE91-4220-9D99-DAEA259EA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35C770-9F60-4D8E-8A39-4E0EE43EFDC3}"/>
              </a:ext>
            </a:extLst>
          </p:cNvPr>
          <p:cNvSpPr/>
          <p:nvPr/>
        </p:nvSpPr>
        <p:spPr>
          <a:xfrm>
            <a:off x="5306515" y="5480401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pic>
        <p:nvPicPr>
          <p:cNvPr id="31" name="Picture 7" descr="Shape&#10;&#10;Description automatically generated">
            <a:extLst>
              <a:ext uri="{FF2B5EF4-FFF2-40B4-BE49-F238E27FC236}">
                <a16:creationId xmlns:a16="http://schemas.microsoft.com/office/drawing/2014/main" id="{908DF78B-456B-40C5-9DA5-FA2E83D0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89" y="592339"/>
            <a:ext cx="909166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06CC4409-10B2-4E59-854D-60C7A579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92" y="1678860"/>
            <a:ext cx="815414" cy="6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48D2AEFC-D061-419D-9B88-7C859CA3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47" y="3694205"/>
            <a:ext cx="815414" cy="6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EC61BA92-F64A-41F8-8377-D57317A2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29" y="4737705"/>
            <a:ext cx="815414" cy="6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Shape&#10;&#10;Description automatically generated">
            <a:extLst>
              <a:ext uri="{FF2B5EF4-FFF2-40B4-BE49-F238E27FC236}">
                <a16:creationId xmlns:a16="http://schemas.microsoft.com/office/drawing/2014/main" id="{87A3A835-FC28-474A-846C-DB36721E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40" y="2728466"/>
            <a:ext cx="909166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Shape&#10;&#10;Description automatically generated">
            <a:extLst>
              <a:ext uri="{FF2B5EF4-FFF2-40B4-BE49-F238E27FC236}">
                <a16:creationId xmlns:a16="http://schemas.microsoft.com/office/drawing/2014/main" id="{6F13B0F2-5FF6-45E1-938C-626B6DB9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82" y="5671082"/>
            <a:ext cx="909166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75">
            <a:extLst>
              <a:ext uri="{FF2B5EF4-FFF2-40B4-BE49-F238E27FC236}">
                <a16:creationId xmlns:a16="http://schemas.microsoft.com/office/drawing/2014/main" id="{784A72F0-F345-64B0-B617-BF1A352F5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916" y="1045005"/>
            <a:ext cx="2689225" cy="790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مَرْحَبًا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277">
            <a:extLst>
              <a:ext uri="{FF2B5EF4-FFF2-40B4-BE49-F238E27FC236}">
                <a16:creationId xmlns:a16="http://schemas.microsoft.com/office/drawing/2014/main" id="{12817459-4CA3-BF0C-FCC5-7CE99E8FC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533" y="348327"/>
            <a:ext cx="2807548" cy="885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كَيْفَ حَالُكِ؟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le 282">
            <a:extLst>
              <a:ext uri="{FF2B5EF4-FFF2-40B4-BE49-F238E27FC236}">
                <a16:creationId xmlns:a16="http://schemas.microsoft.com/office/drawing/2014/main" id="{84CEE1ED-3CBB-430F-4B79-EA8802245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954" y="1326436"/>
            <a:ext cx="2689225" cy="935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أَناَ بِخَير شُكْرًا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277">
            <a:extLst>
              <a:ext uri="{FF2B5EF4-FFF2-40B4-BE49-F238E27FC236}">
                <a16:creationId xmlns:a16="http://schemas.microsoft.com/office/drawing/2014/main" id="{867BFAD2-5463-7B8D-7406-15CD29C76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463" y="2401443"/>
            <a:ext cx="2807548" cy="885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كَيْفَ حَالُكِ؟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282">
            <a:extLst>
              <a:ext uri="{FF2B5EF4-FFF2-40B4-BE49-F238E27FC236}">
                <a16:creationId xmlns:a16="http://schemas.microsoft.com/office/drawing/2014/main" id="{E9170C6B-7CF6-41E3-9361-677A1F67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570" y="3326148"/>
            <a:ext cx="2689225" cy="935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أَناَ بِخَير شُكْرًا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le 285">
            <a:extLst>
              <a:ext uri="{FF2B5EF4-FFF2-40B4-BE49-F238E27FC236}">
                <a16:creationId xmlns:a16="http://schemas.microsoft.com/office/drawing/2014/main" id="{7EDDCE61-F579-F5C5-120C-8DEF300D3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736" y="4492776"/>
            <a:ext cx="2689225" cy="1006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إِلَى اللِقَاء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0.00185 L -0.04714 0.00208 C -0.09219 0.02685 -0.11927 0.04445 -0.1655 0.06065 C -0.17865 0.06528 -0.19245 0.06736 -0.20586 0.07037 C -0.25743 0.08195 -0.24063 0.07963 -0.28204 0.08148 C -0.28998 0.08357 -0.29779 0.08773 -0.30573 0.08773 C -0.31784 0.08773 -0.3517 0.08403 -0.36914 0.07662 C -0.37448 0.07431 -0.37969 0.07083 -0.38477 0.06806 C -0.38998 0.06111 -0.39558 0.05463 -0.40013 0.04722 C -0.40378 0.0419 -0.40573 0.03519 -0.40938 0.03009 C -0.41289 0.02523 -0.41732 0.02199 -0.42136 0.01783 C -0.42657 0.00671 -0.43008 -0.00602 -0.43698 -0.01528 C -0.43868 -0.01782 -0.44011 -0.02106 -0.44232 -0.02268 C -0.44545 -0.02477 -0.44909 -0.02523 -0.45261 -0.02639 C -0.45638 -0.02755 -0.46042 -0.0287 -0.46446 -0.02986 L -0.50013 -0.02755 L -0.53138 -0.025 C -0.53425 -0.025 -0.53698 -0.025 -0.53959 -0.025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74 0.00023 L -0.10274 0.00046 C -0.11706 0.00648 -0.12435 0.00903 -0.13958 0.02338 C -0.15182 0.03495 -0.16172 0.05046 -0.17344 0.0625 C -0.18138 0.0706 -0.19115 0.07523 -0.19909 0.08333 C -0.21563 0.09977 -0.22813 0.1243 -0.24688 0.13588 C -0.25417 0.14028 -0.26198 0.14375 -0.26888 0.1493 C -0.27513 0.1544 -0.28008 0.16227 -0.28633 0.16759 C -0.29544 0.17546 -0.30938 0.18217 -0.32031 0.18472 C -0.32487 0.18588 -0.32956 0.18565 -0.33399 0.18611 C -0.34375 0.18518 -0.35378 0.1868 -0.36341 0.18356 C -0.37018 0.18125 -0.37513 0.17338 -0.38177 0.17014 C -0.38646 0.16782 -0.39987 0.16088 -0.40274 0.16042 C -0.41081 0.15879 -0.41875 0.15949 -0.42669 0.15903 C -0.44623 0.15555 -0.44701 0.15509 -0.47253 0.15417 C -0.47461 0.15417 -0.47669 0.15509 -0.47904 0.15532 C -0.48229 0.15602 -0.48581 0.15648 -0.48906 0.15671 C -0.49388 0.15694 -0.49883 0.15671 -0.50365 0.15671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33 0.04351 L -0.11133 0.04375 C -0.11159 0.0324 -0.11107 0.02129 -0.11237 0.01041 C -0.1125 0.00902 -0.11393 0.0081 -0.11511 0.00787 C -0.11927 0.00694 -0.12357 0.00717 -0.128 0.00671 C -0.13125 0.00555 -0.13477 0.00439 -0.13802 0.00301 C -0.14076 0.00185 -0.14336 4.07407E-6 -0.14623 -0.0007 C -0.15195 -0.00162 -0.15781 -0.00139 -0.16367 -0.00186 C -0.17383 -0.00024 -0.18386 0.00092 -0.19388 0.00301 C -0.20013 0.00439 -0.20612 0.00833 -0.21237 0.00787 C -0.22083 0.0074 -0.23346 -0.00371 -0.24076 -0.00926 C -0.24336 -0.01574 -0.24701 -0.02176 -0.24896 -0.02871 C -0.25091 -0.03565 -0.24896 -0.04445 -0.25169 -0.0507 C -0.25573 -0.05973 -0.26419 -0.06389 -0.26823 -0.07269 C -0.27136 -0.07963 -0.27344 -0.0875 -0.27748 -0.09352 C -0.28047 -0.09792 -0.28451 -0.1007 -0.28841 -0.10324 C -0.29675 -0.1088 -0.30625 -0.10949 -0.31511 -0.11181 C -0.32044 -0.11343 -0.32604 -0.11551 -0.33164 -0.1169 C -0.33555 -0.11783 -0.35886 -0.12153 -0.36185 -0.12176 C -0.37383 -0.12246 -0.38581 -0.12246 -0.39753 -0.12292 C -0.39844 -0.12362 -0.39935 -0.12477 -0.40039 -0.12547 C -0.40169 -0.12616 -0.40352 -0.12616 -0.40482 -0.12662 C -0.4155 -0.12963 -0.40091 -0.12732 -0.425 -0.12894 C -0.4349 -0.13774 -0.42539 -0.13033 -0.45261 -0.13033 C -0.45977 -0.13033 -0.46667 -0.13102 -0.47383 -0.13149 L -0.47917 -0.1338 " pathEditMode="relative" rAng="0" ptsTypes="AAAAAAA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22 0.04422 L -0.07122 0.04445 C -0.10456 0.05972 -0.11003 0.06088 -0.15208 0.10278 C -0.16237 0.1132 -0.1681 0.14722 -0.17305 0.16019 C -0.17813 0.17315 -0.18542 0.18426 -0.19063 0.19699 C -0.22578 0.28611 -0.16875 0.16088 -0.2125 0.26435 C -0.22643 0.29676 -0.22917 0.30371 -0.24375 0.32431 C -0.24531 0.32662 -0.24714 0.3294 -0.24922 0.33148 C -0.25156 0.33403 -0.25404 0.33542 -0.25651 0.33773 C -0.26094 0.34167 -0.26497 0.34653 -0.26927 0.35 C -0.27539 0.35417 -0.28164 0.35764 -0.28776 0.36088 C -0.29935 0.36713 -0.3 0.36574 -0.31237 0.36713 C -0.32565 0.36459 -0.33932 0.36482 -0.35208 0.35972 C -0.35677 0.35764 -0.35899 0.35023 -0.36302 0.3463 C -0.36615 0.34329 -0.36966 0.34121 -0.37305 0.33889 C -0.378 0.33588 -0.38281 0.33264 -0.38789 0.33033 C -0.39206 0.32847 -0.39636 0.32755 -0.40065 0.32662 C -0.41003 0.32454 -0.41875 0.32385 -0.42813 0.32292 C -0.43581 0.32338 -0.44336 0.32361 -0.45104 0.32431 C -0.4793 0.32662 -0.43333 0.32431 -0.46497 0.32662 C -0.46784 0.32685 -0.47096 0.32662 -0.47396 0.32662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8 0.00371 L -0.09688 0.00394 C -0.09961 -0.00092 -0.10208 -0.00578 -0.10521 -0.00972 C -0.10586 -0.01064 -0.10716 -0.01064 -0.10794 -0.01111 C -0.10925 -0.0118 -0.11042 -0.01273 -0.11159 -0.01342 C -0.11419 -0.01319 -0.12083 -0.01342 -0.12357 -0.00972 C -0.12513 -0.00764 -0.12565 -0.00463 -0.12721 -0.00254 C -0.12878 -0.00023 -0.13086 0.00139 -0.13281 0.00371 C -0.13542 0.00695 -0.14362 0.01806 -0.1457 0.02199 C -0.14805 0.02709 -0.14987 0.03264 -0.15208 0.03797 C -0.153 0.04005 -0.15352 0.0426 -0.15469 0.04398 C -0.15716 0.04676 -0.16732 0.05278 -0.17031 0.0551 C -0.17292 0.05695 -0.17513 0.05926 -0.17761 0.06111 C -0.17878 0.06204 -0.18021 0.06273 -0.18138 0.06366 C -0.18333 0.06505 -0.1849 0.06736 -0.18685 0.06852 C -0.1957 0.07361 -0.20768 0.08056 -0.2181 0.08195 C -0.22331 0.08287 -0.22865 0.08287 -0.23373 0.08334 C -0.25469 0.08287 -0.27591 0.08311 -0.29688 0.08195 C -0.29831 0.08195 -0.30899 0.07778 -0.31081 0.07709 C -0.31524 0.07223 -0.31979 0.06713 -0.32448 0.0625 C -0.33112 0.05602 -0.33958 0.05255 -0.34466 0.04398 C -0.35195 0.03148 -0.35716 0.01574 -0.36667 0.00602 C -0.36914 0.00371 -0.37136 0.0007 -0.37396 -0.00115 C -0.38346 -0.0081 -0.39336 -0.01319 -0.40326 -0.01828 C -0.41524 -0.01713 -0.42721 -0.01643 -0.43906 -0.01481 C -0.4444 -0.01389 -0.44935 -0.01157 -0.45469 -0.01111 C -0.46354 -0.01018 -0.4724 -0.01111 -0.48125 -0.01111 " pathEditMode="relative" rAng="0" ptsTypes="AAAAA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0.00186 L -0.04714 0.00209 C -0.09219 0.02686 -0.11927 0.04445 -0.1655 0.06065 C -0.17865 0.06528 -0.19245 0.06736 -0.20586 0.07037 C -0.25742 0.08195 -0.24063 0.07963 -0.28203 0.08149 C -0.29011 0.08357 -0.29779 0.08774 -0.30573 0.08774 C -0.31784 0.08774 -0.35169 0.08403 -0.36914 0.07662 C -0.37448 0.07431 -0.37969 0.07084 -0.38477 0.06806 C -0.38997 0.06111 -0.39557 0.05463 -0.40013 0.04723 C -0.40365 0.0419 -0.40573 0.03519 -0.40938 0.0301 C -0.41289 0.02524 -0.41732 0.02199 -0.42136 0.01783 C -0.42656 0.00672 -0.43008 -0.00601 -0.43698 -0.01527 C -0.43867 -0.01782 -0.44011 -0.02106 -0.44232 -0.02268 C -0.44544 -0.02476 -0.44909 -0.02523 -0.45261 -0.02639 C -0.45638 -0.02754 -0.46042 -0.0287 -0.46445 -0.02986 L -0.50013 -0.02754 L -0.53138 -0.025 C -0.53425 -0.025 -0.53698 -0.025 -0.53958 -0.025 " pathEditMode="relative" rAng="0" ptsTypes="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01 -0.00996 L -0.06601 -0.00972 C -0.07096 -0.00648 -0.07552 -0.00209 -0.08073 0.00092 C -0.08489 0.00324 -0.08958 0.00324 -0.09362 0.00578 C -0.09844 0.00903 -0.10364 0.01921 -0.10729 0.02407 C -0.10976 0.02731 -0.11237 0.02986 -0.11471 0.03264 C -0.11667 0.03518 -0.11823 0.03773 -0.12018 0.04004 C -0.12708 0.04838 -0.12513 0.04398 -0.13125 0.05463 C -0.13398 0.05995 -0.13633 0.06574 -0.13945 0.0706 C -0.14726 0.08264 -0.15768 0.09166 -0.16419 0.10486 C -0.1694 0.11551 -0.17383 0.12685 -0.17982 0.13657 C -0.18489 0.14491 -0.19206 0.15046 -0.19726 0.15879 C -0.20377 0.16898 -0.20781 0.18171 -0.21471 0.19166 C -0.22096 0.20139 -0.23008 0.2081 -0.23659 0.21736 C -0.24323 0.22639 -0.24752 0.23773 -0.25417 0.24676 C -0.26029 0.25509 -0.26823 0.26041 -0.27435 0.26875 C -0.28008 0.27639 -0.28346 0.28657 -0.28906 0.29444 C -0.30677 0.32037 -0.29752 0.30139 -0.31562 0.32129 C -0.33034 0.33773 -0.31836 0.3331 -0.33659 0.34583 C -0.34075 0.34861 -0.34518 0.35023 -0.34948 0.35185 C -0.3556 0.35416 -0.36159 0.35648 -0.36784 0.3581 C -0.37461 0.35972 -0.39049 0.36088 -0.39805 0.3618 L -0.42122 0.36041 C -0.43685 0.35926 -0.4401 0.35856 -0.45221 0.35671 C -0.45846 0.35416 -0.45612 0.35555 -0.4595 0.35324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3634 L -0.06771 -0.03611 C -0.08607 -0.03356 -0.10469 -0.03217 -0.12292 -0.02777 C -0.14896 -0.02176 -0.16966 -0.0125 -0.1944 -0.00347 C -0.19805 -0.00208 -0.2017 -0.00092 -0.20534 0.00024 C -0.20925 0.00371 -0.22279 0.01621 -0.22826 0.01991 C -0.23073 0.02153 -0.23334 0.02292 -0.23555 0.02477 C -0.23907 0.02755 -0.24206 0.03125 -0.24584 0.03334 C -0.25443 0.0382 -0.2642 0.03982 -0.27331 0.04306 C -0.27735 0.04468 -0.28112 0.04676 -0.28542 0.04815 C -0.28815 0.04885 -0.29128 0.04885 -0.2944 0.04931 C -0.29649 0.04954 -0.29857 0.05 -0.30091 0.05047 C -0.30769 0.05232 -0.3142 0.05487 -0.32097 0.05672 C -0.33373 0.05996 -0.33959 0.06181 -0.35313 0.06389 C -0.36563 0.06598 -0.39063 0.06899 -0.39063 0.06922 C -0.39571 0.06852 -0.40052 0.06875 -0.40534 0.0676 C -0.41407 0.06574 -0.42709 0.05672 -0.43477 0.05417 C -0.43854 0.05278 -0.44271 0.05348 -0.44675 0.05301 C -0.4767 0.04954 -0.43086 0.05162 -0.50716 0.05162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01 -0.00995 L -0.06601 -0.00972 C -0.07096 -0.00648 -0.07552 -0.00208 -0.08072 0.00093 C -0.08489 0.00325 -0.08958 0.00325 -0.09362 0.00579 C -0.09843 0.00903 -0.10365 0.01922 -0.1073 0.02408 C -0.10977 0.02732 -0.11237 0.02987 -0.11472 0.03264 C -0.11667 0.03519 -0.11823 0.03774 -0.12019 0.04005 C -0.12709 0.04838 -0.12514 0.04399 -0.13125 0.05463 C -0.13399 0.05996 -0.13633 0.06575 -0.13946 0.07061 C -0.14727 0.08264 -0.15769 0.09167 -0.1642 0.10487 C -0.16941 0.11551 -0.17383 0.12686 -0.17982 0.13658 C -0.1849 0.14491 -0.19206 0.15047 -0.19727 0.1588 C -0.20378 0.16899 -0.20782 0.18172 -0.21472 0.19167 C -0.22097 0.20139 -0.23008 0.20811 -0.23659 0.21737 C -0.24323 0.22639 -0.24753 0.23774 -0.25417 0.24676 C -0.26029 0.2551 -0.26823 0.26042 -0.27435 0.26875 C -0.28008 0.27639 -0.28347 0.28658 -0.28907 0.29445 C -0.30678 0.32038 -0.29753 0.30139 -0.31563 0.3213 C -0.33034 0.33774 -0.31836 0.33311 -0.33659 0.34584 C -0.34076 0.34862 -0.34519 0.35024 -0.34948 0.35186 C -0.3556 0.35417 -0.36159 0.35649 -0.36784 0.35811 C -0.37461 0.35973 -0.3905 0.36088 -0.39805 0.36181 L -0.42123 0.36042 C -0.43685 0.35926 -0.44011 0.35857 -0.45222 0.35672 C -0.45847 0.35417 -0.45612 0.35556 -0.45951 0.35325 " pathEditMode="relative" rAng="0" ptsTypes="AAAAAAAAAAAAAAAAA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3634 L -0.06771 -0.03611 C -0.08607 -0.03357 -0.10469 -0.03218 -0.12292 -0.02778 C -0.14896 -0.02176 -0.16966 -0.0125 -0.1944 -0.00347 C -0.19805 -0.00208 -0.20169 -0.00093 -0.20534 0.00023 C -0.20924 0.0037 -0.22279 0.0162 -0.22825 0.01991 C -0.23073 0.02153 -0.23333 0.02292 -0.23555 0.02477 C -0.23906 0.02755 -0.24206 0.03125 -0.24583 0.03333 C -0.25443 0.03819 -0.26419 0.03981 -0.27331 0.04305 C -0.27734 0.04468 -0.28112 0.04676 -0.28542 0.04815 C -0.28815 0.04884 -0.29127 0.04884 -0.2944 0.0493 C -0.29648 0.04954 -0.29857 0.05 -0.30091 0.05046 C -0.30768 0.05231 -0.31419 0.05486 -0.32096 0.05671 C -0.33372 0.05995 -0.33958 0.0618 -0.35312 0.06389 C -0.36562 0.06597 -0.39062 0.06898 -0.39062 0.06921 C -0.3957 0.06852 -0.40052 0.06875 -0.40534 0.06759 C -0.41406 0.06574 -0.42708 0.05671 -0.43476 0.05417 C -0.43854 0.05278 -0.44271 0.05347 -0.44674 0.05301 C -0.47669 0.04954 -0.43086 0.05162 -0.50716 0.05162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-0.03055 L -0.09843 -0.03032 C -0.12617 -0.04259 -0.12721 -0.04491 -0.16471 -0.04768 C -0.1832 -0.04884 -0.20195 -0.04676 -0.22044 -0.04629 C -0.23528 -0.04467 -0.25 -0.04375 -0.26458 -0.04143 C -0.28854 -0.0375 -0.31445 -0.03078 -0.33802 -0.02199 C -0.34388 -0.01967 -0.34948 -0.01597 -0.35534 -0.01342 C -0.36185 -0.01065 -0.36836 -0.00926 -0.37461 -0.00602 C -0.40221 0.00834 -0.3944 0.01667 -0.43333 0.02709 C -0.43802 0.02824 -0.44258 0.02963 -0.44726 0.03056 C -0.4526 0.03172 -0.4582 0.03195 -0.46367 0.0331 L -0.47552 0.03565 L -0.49752 0.03426 C -0.49791 0.03426 -0.497 0.03426 -0.49674 0.03426 " pathEditMode="relative" rAng="0" ptsTypes="AAAAAAAAAAAA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1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  <p:bldP spid="4" grpId="0" animBg="1"/>
      <p:bldP spid="5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3474-CC3A-4FD3-B097-89543FD1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80D19DC-4D5E-415C-AC36-C0874A9745FB}"/>
              </a:ext>
            </a:extLst>
          </p:cNvPr>
          <p:cNvSpPr/>
          <p:nvPr/>
        </p:nvSpPr>
        <p:spPr>
          <a:xfrm>
            <a:off x="838200" y="365125"/>
            <a:ext cx="4181669" cy="1780916"/>
          </a:xfrm>
          <a:prstGeom prst="wedgeEllipseCallout">
            <a:avLst>
              <a:gd name="adj1" fmla="val 49382"/>
              <a:gd name="adj2" fmla="val 6485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مَرْحَبًا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075B0BF0-772C-4F96-8D60-DC9AB7AC8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69" y="2535586"/>
            <a:ext cx="3142619" cy="38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E301FFA4-8FED-4631-819C-87AC5D8BA5CC}"/>
              </a:ext>
            </a:extLst>
          </p:cNvPr>
          <p:cNvSpPr/>
          <p:nvPr/>
        </p:nvSpPr>
        <p:spPr>
          <a:xfrm>
            <a:off x="1851357" y="1501227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BF51F2FE-69E7-478A-816C-786DB85024BB}"/>
              </a:ext>
            </a:extLst>
          </p:cNvPr>
          <p:cNvSpPr/>
          <p:nvPr/>
        </p:nvSpPr>
        <p:spPr>
          <a:xfrm>
            <a:off x="1702347" y="5635858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5" name="Rounded Rectangle 42">
            <a:extLst>
              <a:ext uri="{FF2B5EF4-FFF2-40B4-BE49-F238E27FC236}">
                <a16:creationId xmlns:a16="http://schemas.microsoft.com/office/drawing/2014/main" id="{E6101E14-34AC-4ECE-B51E-696447E7E1C3}"/>
              </a:ext>
            </a:extLst>
          </p:cNvPr>
          <p:cNvSpPr/>
          <p:nvPr/>
        </p:nvSpPr>
        <p:spPr>
          <a:xfrm>
            <a:off x="1661140" y="4620193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4" name="Rounded Rectangle 41">
            <a:extLst>
              <a:ext uri="{FF2B5EF4-FFF2-40B4-BE49-F238E27FC236}">
                <a16:creationId xmlns:a16="http://schemas.microsoft.com/office/drawing/2014/main" id="{8946BCCF-BC8E-47A3-8DAC-938D1A224FAF}"/>
              </a:ext>
            </a:extLst>
          </p:cNvPr>
          <p:cNvSpPr/>
          <p:nvPr/>
        </p:nvSpPr>
        <p:spPr>
          <a:xfrm>
            <a:off x="1661020" y="3583409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CC0087CA-0D16-47EE-AC6F-A085A5C23E62}"/>
              </a:ext>
            </a:extLst>
          </p:cNvPr>
          <p:cNvSpPr/>
          <p:nvPr/>
        </p:nvSpPr>
        <p:spPr>
          <a:xfrm>
            <a:off x="1676400" y="2530573"/>
            <a:ext cx="4794250" cy="9677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16" name="Rounded Rectangle 286">
            <a:extLst>
              <a:ext uri="{FF2B5EF4-FFF2-40B4-BE49-F238E27FC236}">
                <a16:creationId xmlns:a16="http://schemas.microsoft.com/office/drawing/2014/main" id="{6616364B-57EB-41DA-A45B-DE6D86815B2A}"/>
              </a:ext>
            </a:extLst>
          </p:cNvPr>
          <p:cNvSpPr/>
          <p:nvPr/>
        </p:nvSpPr>
        <p:spPr>
          <a:xfrm>
            <a:off x="1676400" y="408408"/>
            <a:ext cx="4794250" cy="9677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32F44E8D-F361-4555-B3AC-DC9C70791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947" y="6926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D4373C-6039-4CEC-BCD4-5CD94B2AA6E0}"/>
              </a:ext>
            </a:extLst>
          </p:cNvPr>
          <p:cNvSpPr/>
          <p:nvPr/>
        </p:nvSpPr>
        <p:spPr>
          <a:xfrm>
            <a:off x="6477954" y="409645"/>
            <a:ext cx="1375410" cy="10134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8D3CF8-5B73-4C7D-9A42-78C86A02650C}"/>
              </a:ext>
            </a:extLst>
          </p:cNvPr>
          <p:cNvSpPr/>
          <p:nvPr/>
        </p:nvSpPr>
        <p:spPr>
          <a:xfrm>
            <a:off x="6287810" y="1440293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4CE75B-27DB-4985-83A9-E1C34EE12363}"/>
              </a:ext>
            </a:extLst>
          </p:cNvPr>
          <p:cNvSpPr/>
          <p:nvPr/>
        </p:nvSpPr>
        <p:spPr>
          <a:xfrm>
            <a:off x="6381730" y="2524876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0B9646-9D87-4A52-AC79-DFB610BBB385}"/>
              </a:ext>
            </a:extLst>
          </p:cNvPr>
          <p:cNvSpPr/>
          <p:nvPr/>
        </p:nvSpPr>
        <p:spPr>
          <a:xfrm>
            <a:off x="6417275" y="3537689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A5C8EC-34D3-416B-9E81-882D53BF9200}"/>
              </a:ext>
            </a:extLst>
          </p:cNvPr>
          <p:cNvSpPr/>
          <p:nvPr/>
        </p:nvSpPr>
        <p:spPr>
          <a:xfrm>
            <a:off x="6406897" y="4597333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9438089C-047F-403B-8594-82B372C4C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1FE3C265-EE91-4220-9D99-DAEA259EA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35C770-9F60-4D8E-8A39-4E0EE43EFDC3}"/>
              </a:ext>
            </a:extLst>
          </p:cNvPr>
          <p:cNvSpPr/>
          <p:nvPr/>
        </p:nvSpPr>
        <p:spPr>
          <a:xfrm>
            <a:off x="6407772" y="5588021"/>
            <a:ext cx="1375410" cy="101346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pic>
        <p:nvPicPr>
          <p:cNvPr id="31" name="Picture 7" descr="Shape&#10;&#10;Description automatically generated">
            <a:extLst>
              <a:ext uri="{FF2B5EF4-FFF2-40B4-BE49-F238E27FC236}">
                <a16:creationId xmlns:a16="http://schemas.microsoft.com/office/drawing/2014/main" id="{908DF78B-456B-40C5-9DA5-FA2E83D0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14" y="564374"/>
            <a:ext cx="909166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06CC4409-10B2-4E59-854D-60C7A579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36" y="1641801"/>
            <a:ext cx="815414" cy="6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48D2AEFC-D061-419D-9B88-7C859CA3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48" y="2628933"/>
            <a:ext cx="815414" cy="6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EC61BA92-F64A-41F8-8377-D57317A2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90" y="4801016"/>
            <a:ext cx="815414" cy="6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Shape&#10;&#10;Description automatically generated">
            <a:extLst>
              <a:ext uri="{FF2B5EF4-FFF2-40B4-BE49-F238E27FC236}">
                <a16:creationId xmlns:a16="http://schemas.microsoft.com/office/drawing/2014/main" id="{87A3A835-FC28-474A-846C-DB36721E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97" y="3649528"/>
            <a:ext cx="909166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Shape&#10;&#10;Description automatically generated">
            <a:extLst>
              <a:ext uri="{FF2B5EF4-FFF2-40B4-BE49-F238E27FC236}">
                <a16:creationId xmlns:a16="http://schemas.microsoft.com/office/drawing/2014/main" id="{6F13B0F2-5FF6-45E1-938C-626B6DB9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72" y="5740667"/>
            <a:ext cx="909166" cy="7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76">
            <a:extLst>
              <a:ext uri="{FF2B5EF4-FFF2-40B4-BE49-F238E27FC236}">
                <a16:creationId xmlns:a16="http://schemas.microsoft.com/office/drawing/2014/main" id="{D2D6725B-7E68-4B4A-A7E9-9231E6C9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425" y="1276490"/>
            <a:ext cx="2781300" cy="942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أَناَ بِخَير شُكْرًا</a:t>
            </a:r>
            <a:r>
              <a:rPr kumimoji="0" lang="en-GB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277">
            <a:extLst>
              <a:ext uri="{FF2B5EF4-FFF2-40B4-BE49-F238E27FC236}">
                <a16:creationId xmlns:a16="http://schemas.microsoft.com/office/drawing/2014/main" id="{0BC8578A-2EFE-4809-AFCF-BD8AF9BD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464" y="271533"/>
            <a:ext cx="2689225" cy="885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كَيْفَ حَالُكِ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279">
            <a:extLst>
              <a:ext uri="{FF2B5EF4-FFF2-40B4-BE49-F238E27FC236}">
                <a16:creationId xmlns:a16="http://schemas.microsoft.com/office/drawing/2014/main" id="{B851DEC3-09A9-4E7B-9C6C-8B3BBD640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365" y="2299454"/>
            <a:ext cx="2689225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كَيْفَ حَالُكَ؟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ounded Rectangle 282">
            <a:extLst>
              <a:ext uri="{FF2B5EF4-FFF2-40B4-BE49-F238E27FC236}">
                <a16:creationId xmlns:a16="http://schemas.microsoft.com/office/drawing/2014/main" id="{7318A1C6-8A5C-4595-A578-3E9121CA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311" y="3355757"/>
            <a:ext cx="2689225" cy="935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أَناَ بِخَير شُكْرًا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ounded Rectangle 284">
            <a:extLst>
              <a:ext uri="{FF2B5EF4-FFF2-40B4-BE49-F238E27FC236}">
                <a16:creationId xmlns:a16="http://schemas.microsoft.com/office/drawing/2014/main" id="{AE87738F-EE88-4A87-9064-14FD75C18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760" y="4349173"/>
            <a:ext cx="2689225" cy="10779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إِلَى اللِقَاء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ounded Rectangle 285">
            <a:extLst>
              <a:ext uri="{FF2B5EF4-FFF2-40B4-BE49-F238E27FC236}">
                <a16:creationId xmlns:a16="http://schemas.microsoft.com/office/drawing/2014/main" id="{2F2AE68C-F3E3-4975-BD3D-044582CB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254" y="5485466"/>
            <a:ext cx="2689225" cy="1006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BO SLMAN Alomar  منقط  1" pitchFamily="2" charset="-78"/>
                <a:ea typeface="Calibri" panose="020F0502020204030204" pitchFamily="34" charset="0"/>
                <a:cs typeface="ABO SLMAN Alomar  منقط  1" pitchFamily="2" charset="-78"/>
              </a:rPr>
              <a:t>إِلَى اللِقَاء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73A94C3B-C77F-4B75-A81F-D99021BB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40704"/>
            <a:ext cx="91440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 the pictures and the sentences and create a dialogue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4C97BCCB-3F1A-47F5-824F-AD0208670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645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-0.01968 L -0.07136 -0.01968 C -0.08264 -0.02083 -0.09601 -0.02083 -0.1073 -0.02593 C -0.13403 -0.03843 -0.0974 -0.02639 -0.12743 -0.03565 C -0.1316 -0.03704 -0.13594 -0.03843 -0.14028 -0.03935 C -0.15157 -0.0419 -0.15695 -0.04097 -0.16771 -0.04537 C -0.1724 -0.04745 -0.17691 -0.05046 -0.1816 -0.05278 C -0.19931 -0.07662 -0.23195 -0.11898 -0.24028 -0.14097 C -0.26459 -0.20579 -0.2665 -0.24282 -0.30712 -0.27917 C -0.31111 -0.28264 -0.31632 -0.28148 -0.32101 -0.28264 C -0.43004 -0.27685 -0.36563 -0.27917 -0.51441 -0.27917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0.03241 L -0.07153 0.03241 C -0.079 0.025 -0.10886 -0.00764 -0.12205 -0.01389 C -0.13177 -0.01875 -0.14219 -0.01967 -0.15243 -0.02245 C -0.20035 -0.01875 -0.21198 -0.02199 -0.2625 0.00556 C -0.2691 0.00926 -0.27604 0.0125 -0.28264 0.01667 C -0.30104 0.02801 -0.31788 0.0456 -0.33768 0.05208 C -0.39202 0.06945 -0.37049 0.06389 -0.40191 0.07176 C -0.41233 0.07083 -0.42275 0.0706 -0.43316 0.06921 C -0.43941 0.06829 -0.45261 0.06389 -0.45886 0.06065 C -0.46111 0.05949 -0.46302 0.05741 -0.46528 0.05579 C -0.4665 0.05324 -0.46719 0.05023 -0.46893 0.04838 C -0.46979 0.04722 -0.47136 0.04769 -0.47257 0.04722 C -0.47379 0.04653 -0.475 0.0456 -0.47622 0.04468 C -0.48108 0.04514 -0.48611 0.04445 -0.49097 0.04607 C -0.49306 0.04653 -0.49427 0.04977 -0.49636 0.05093 C -0.49965 0.05255 -0.50695 0.05208 -0.51007 0.05208 L -0.51007 0.05208 L -0.50643 0.04468 " pathEditMode="relative" ptsTypes="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97 -0.00996 L -0.06597 -0.00996 C -0.07101 -0.00648 -0.07552 -0.00209 -0.08073 0.00092 C -0.0849 0.00324 -0.08959 0.00324 -0.09358 0.00578 C -0.09844 0.00902 -0.10365 0.01921 -0.10729 0.02407 C -0.10972 0.02731 -0.11233 0.02986 -0.11476 0.03264 C -0.11667 0.03518 -0.11823 0.03773 -0.12014 0.04004 C -0.12709 0.04838 -0.12518 0.04398 -0.13125 0.05463 C -0.13403 0.05995 -0.13629 0.06574 -0.13941 0.0706 C -0.14722 0.08264 -0.15764 0.09166 -0.16424 0.10486 C -0.16945 0.11551 -0.17379 0.12685 -0.17986 0.13657 C -0.1849 0.1449 -0.19202 0.15046 -0.19722 0.15879 C -0.20382 0.16898 -0.20799 0.18171 -0.21476 0.19166 C -0.22118 0.20139 -0.23004 0.2081 -0.23663 0.21736 C -0.24323 0.22639 -0.24757 0.23773 -0.25417 0.24676 C -0.26025 0.25509 -0.26823 0.26041 -0.27431 0.26875 C -0.28004 0.27639 -0.28351 0.28657 -0.28906 0.29444 C -0.30677 0.32037 -0.29757 0.30139 -0.31563 0.32129 C -0.33038 0.33773 -0.3184 0.3331 -0.33663 0.34583 C -0.3408 0.34861 -0.34514 0.35023 -0.34948 0.35185 C -0.35556 0.35416 -0.36163 0.35648 -0.36788 0.3581 C -0.37465 0.35972 -0.39045 0.36088 -0.39809 0.3618 L -0.42118 0.36041 C -0.43681 0.35926 -0.44011 0.35856 -0.45226 0.35671 C -0.45851 0.35416 -0.45608 0.35555 -0.45955 0.35324 " pathEditMode="relative" ptsTypes="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3635 L -0.06771 -0.03635 C -0.08611 -0.03357 -0.10469 -0.03218 -0.12291 -0.02778 C -0.14896 -0.02176 -0.16962 -0.0125 -0.19444 -0.00347 C -0.19809 -0.00209 -0.20173 -0.00093 -0.20538 0.00023 C -0.2092 0.0037 -0.22274 0.0162 -0.2283 0.0199 C -0.23073 0.02153 -0.23333 0.02291 -0.23559 0.02477 C -0.23906 0.02754 -0.24201 0.03125 -0.24583 0.03333 C -0.25434 0.03819 -0.26423 0.03981 -0.27326 0.04305 C -0.27725 0.04467 -0.28107 0.04676 -0.28524 0.04815 C -0.28819 0.04884 -0.29132 0.04884 -0.29444 0.0493 C -0.29653 0.04953 -0.29861 0.05 -0.30087 0.05046 C -0.30764 0.05231 -0.31423 0.05486 -0.321 0.05671 C -0.33368 0.05995 -0.33958 0.0618 -0.35312 0.06389 C -0.36562 0.06597 -0.39062 0.06898 -0.39062 0.06898 C -0.39566 0.06852 -0.40052 0.06875 -0.40538 0.06759 C -0.41406 0.06574 -0.42708 0.05671 -0.43472 0.05416 C -0.43854 0.05278 -0.44271 0.05347 -0.4467 0.05301 C -0.47673 0.04953 -0.4309 0.05162 -0.50712 0.05162 " pathEditMode="relative" ptsTypes="AAAAAAAAAAAAAAAAA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2 0.00162 L -0.06702 0.00162 C -0.07049 0.00116 -0.07379 0.00116 -0.07726 0.00023 C -0.09288 -0.00347 -0.10816 -0.0118 -0.12396 -0.0118 C -0.15886 -0.01227 -0.19375 -0.00463 -0.22847 -0.00092 C -0.25782 0.00533 -0.28837 0.00533 -0.31667 0.01736 C -0.33368 0.02477 -0.35018 0.03565 -0.36806 0.03958 C -0.41736 0.05046 -0.39722 0.04815 -0.42847 0.05046 C -0.45643 0.05556 -0.43472 0.05255 -0.48177 0.05185 C -0.49115 0.05162 -0.5007 0.05185 -0.51007 0.05185 " pathEditMode="relative" ptsTypes="AAAAAAAA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-0.03056 L -0.09844 -0.03056 C -0.12587 -0.04259 -0.12708 -0.04491 -0.16458 -0.04769 C -0.18316 -0.04884 -0.20191 -0.04676 -0.22049 -0.0463 C -0.23524 -0.04468 -0.25 -0.04375 -0.26458 -0.04144 C -0.28871 -0.0375 -0.31441 -0.03079 -0.33802 -0.02199 C -0.34392 -0.01968 -0.34948 -0.01597 -0.35538 -0.01343 C -0.3618 -0.01065 -0.3684 -0.00926 -0.37465 -0.00602 C -0.40226 0.00833 -0.39444 0.01666 -0.43333 0.02708 C -0.43802 0.02824 -0.44253 0.02963 -0.44722 0.03055 C -0.4526 0.03171 -0.45816 0.03194 -0.46371 0.0331 L -0.47552 0.03565 L -0.49757 0.03426 C -0.49792 0.03426 -0.49705 0.03426 -0.4967 0.03426 " pathEditMode="relative" ptsTypes="AAAAAAAAAAAA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37" grpId="0" animBg="1"/>
      <p:bldP spid="39" grpId="0" animBg="1"/>
      <p:bldP spid="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24000" y="260648"/>
            <a:ext cx="6372200" cy="1944216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SA" sz="6600" dirty="0">
                <a:latin typeface="Comic Sans MS" pitchFamily="66" charset="0"/>
              </a:rPr>
              <a:t>كَمْ عُمْرُكَ؟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95802" y="2143116"/>
            <a:ext cx="4857784" cy="1714512"/>
          </a:xfrm>
          <a:prstGeom prst="wedgeEllipseCallout">
            <a:avLst>
              <a:gd name="adj1" fmla="val 6757"/>
              <a:gd name="adj2" fmla="val 874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4800" dirty="0"/>
              <a:t>عُمْرِي خَمْسَةُ سَنَوَات</a:t>
            </a:r>
            <a:endParaRPr lang="en-GB" sz="4800" dirty="0"/>
          </a:p>
        </p:txBody>
      </p:sp>
      <p:pic>
        <p:nvPicPr>
          <p:cNvPr id="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571877"/>
            <a:ext cx="1687842" cy="3034323"/>
          </a:xfrm>
          <a:prstGeom prst="rect">
            <a:avLst/>
          </a:prstGeom>
          <a:noFill/>
        </p:spPr>
      </p:pic>
      <p:pic>
        <p:nvPicPr>
          <p:cNvPr id="7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1" y="4086226"/>
            <a:ext cx="1647825" cy="27717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667108" y="5072074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019849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524496" y="2000240"/>
            <a:ext cx="5800696" cy="1444150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SA" sz="6600" dirty="0">
                <a:latin typeface="Comic Sans MS" pitchFamily="66" charset="0"/>
              </a:rPr>
              <a:t>كَمْ عُمْرُكِ؟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24000" y="357166"/>
            <a:ext cx="4857784" cy="2428892"/>
          </a:xfrm>
          <a:prstGeom prst="wedgeEllipseCallout">
            <a:avLst>
              <a:gd name="adj1" fmla="val 6757"/>
              <a:gd name="adj2" fmla="val 874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4800" dirty="0"/>
              <a:t>عُمْرِي خَمْسَةُ سَنَوَات</a:t>
            </a:r>
            <a:endParaRPr lang="en-GB" sz="4800" dirty="0"/>
          </a:p>
        </p:txBody>
      </p:sp>
      <p:pic>
        <p:nvPicPr>
          <p:cNvPr id="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52" y="3571877"/>
            <a:ext cx="1687842" cy="3034323"/>
          </a:xfrm>
          <a:prstGeom prst="rect">
            <a:avLst/>
          </a:prstGeom>
          <a:noFill/>
        </p:spPr>
      </p:pic>
      <p:pic>
        <p:nvPicPr>
          <p:cNvPr id="7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69" y="4086226"/>
            <a:ext cx="1647825" cy="2771775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>
            <a:off x="4595802" y="5572140"/>
            <a:ext cx="50006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1753751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nTXGykMT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42" y="500043"/>
            <a:ext cx="1933096" cy="2446957"/>
          </a:xfrm>
          <a:prstGeom prst="rect">
            <a:avLst/>
          </a:prstGeom>
          <a:noFill/>
        </p:spPr>
      </p:pic>
      <p:pic>
        <p:nvPicPr>
          <p:cNvPr id="3" name="Picture 2" descr="C:\Users\hp\Downloads\little-girl-clip-art-75f5162ee7d890c94657bb143091ff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7" y="1000109"/>
            <a:ext cx="1576807" cy="2120977"/>
          </a:xfrm>
          <a:prstGeom prst="rect">
            <a:avLst/>
          </a:prstGeom>
          <a:noFill/>
        </p:spPr>
      </p:pic>
      <p:pic>
        <p:nvPicPr>
          <p:cNvPr id="4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24" y="4000504"/>
            <a:ext cx="1351058" cy="2428868"/>
          </a:xfrm>
          <a:prstGeom prst="rect">
            <a:avLst/>
          </a:prstGeom>
          <a:noFill/>
        </p:spPr>
      </p:pic>
      <p:pic>
        <p:nvPicPr>
          <p:cNvPr id="5" name="Picture 3" descr="C:\Users\hp\Downloads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7703" y="3966062"/>
            <a:ext cx="1719263" cy="2891939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1738282" y="3571876"/>
            <a:ext cx="1928826" cy="78581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800" dirty="0">
                <a:solidFill>
                  <a:schemeClr val="bg1"/>
                </a:solidFill>
              </a:rPr>
              <a:t>ممت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739174" y="3214686"/>
            <a:ext cx="1928826" cy="78581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1800" dirty="0">
                <a:solidFill>
                  <a:schemeClr val="bg1"/>
                </a:solidFill>
              </a:rPr>
              <a:t>ك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4334442">
            <a:off x="3709482" y="33021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ight Arrow 9"/>
          <p:cNvSpPr/>
          <p:nvPr/>
        </p:nvSpPr>
        <p:spPr>
          <a:xfrm rot="18661099">
            <a:off x="7325134" y="31433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extBox 10"/>
          <p:cNvSpPr txBox="1"/>
          <p:nvPr/>
        </p:nvSpPr>
        <p:spPr>
          <a:xfrm>
            <a:off x="9239272" y="335756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800" b="1" dirty="0"/>
              <a:t>كم عمرها؟</a:t>
            </a:r>
            <a:endParaRPr lang="en-GB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66910" y="378619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كم عمره؟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1907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410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5445224"/>
            <a:ext cx="102103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gifts.ie/images/400-118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1700808"/>
            <a:ext cx="2088232" cy="208823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703512" y="0"/>
            <a:ext cx="4248472" cy="15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ar-SA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ar-SA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كَم</a:t>
            </a:r>
            <a:r>
              <a:rPr kumimoji="0" lang="ar-SA" sz="4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عُمْرُكَ؟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20137" y="764705"/>
            <a:ext cx="3120729" cy="4497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dirty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عُمْرِي........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Picture 2" descr="http://3.bp.blogspot.com/_ZSpYK_tTWVY/SxBXmeyTwhI/AAAAAAAABiY/QreNDO6SEI0/s400/happy_8th_birthday_card-p137340433358180565qiae_400.jpg"/>
          <p:cNvPicPr>
            <a:picLocks noChangeAspect="1" noChangeArrowheads="1"/>
          </p:cNvPicPr>
          <p:nvPr/>
        </p:nvPicPr>
        <p:blipFill>
          <a:blip r:embed="rId5" cstate="print"/>
          <a:srcRect l="9450" r="11171"/>
          <a:stretch>
            <a:fillRect/>
          </a:stretch>
        </p:blipFill>
        <p:spPr bwMode="auto">
          <a:xfrm>
            <a:off x="4439817" y="1268761"/>
            <a:ext cx="1657615" cy="2088232"/>
          </a:xfrm>
          <a:prstGeom prst="rect">
            <a:avLst/>
          </a:prstGeom>
          <a:noFill/>
        </p:spPr>
      </p:pic>
      <p:pic>
        <p:nvPicPr>
          <p:cNvPr id="11" name="Picture 2" descr="http://www.theimpulsivebuy.com/images/thirdanniversa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8328" y="1844825"/>
            <a:ext cx="796532" cy="1512167"/>
          </a:xfrm>
          <a:prstGeom prst="rect">
            <a:avLst/>
          </a:prstGeom>
          <a:noFill/>
        </p:spPr>
      </p:pic>
      <p:pic>
        <p:nvPicPr>
          <p:cNvPr id="12" name="Picture 11" descr="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08168" y="4005064"/>
            <a:ext cx="2243936" cy="1702296"/>
          </a:xfrm>
          <a:prstGeom prst="rect">
            <a:avLst/>
          </a:prstGeom>
        </p:spPr>
      </p:pic>
      <p:pic>
        <p:nvPicPr>
          <p:cNvPr id="13" name="Picture 12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5720" y="3676445"/>
            <a:ext cx="2016224" cy="2046543"/>
          </a:xfrm>
          <a:prstGeom prst="rect">
            <a:avLst/>
          </a:prstGeom>
        </p:spPr>
      </p:pic>
      <p:pic>
        <p:nvPicPr>
          <p:cNvPr id="14" name="Picture 13" descr="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28048" y="1772816"/>
            <a:ext cx="1771590" cy="19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2159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298" y="57148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u="sng" dirty="0"/>
              <a:t>الأرقام</a:t>
            </a:r>
            <a:endParaRPr lang="en-GB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953388" y="1428736"/>
            <a:ext cx="2071702" cy="50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/>
              <a:t>واحد</a:t>
            </a:r>
          </a:p>
          <a:p>
            <a:pPr algn="r"/>
            <a:r>
              <a:rPr lang="ar-SA" sz="4000" dirty="0"/>
              <a:t>أثنان</a:t>
            </a:r>
          </a:p>
          <a:p>
            <a:pPr algn="r"/>
            <a:r>
              <a:rPr lang="ar-SA" sz="4000" dirty="0"/>
              <a:t>ثلاثة</a:t>
            </a:r>
          </a:p>
          <a:p>
            <a:pPr algn="r"/>
            <a:r>
              <a:rPr lang="ar-SA" sz="4000" dirty="0"/>
              <a:t>أربعة</a:t>
            </a:r>
          </a:p>
          <a:p>
            <a:pPr algn="r"/>
            <a:r>
              <a:rPr lang="ar-SA" sz="4000" dirty="0"/>
              <a:t>خمسة</a:t>
            </a:r>
          </a:p>
          <a:p>
            <a:pPr algn="r"/>
            <a:r>
              <a:rPr lang="ar-SA" sz="4000" dirty="0"/>
              <a:t>ستة</a:t>
            </a:r>
          </a:p>
          <a:p>
            <a:pPr algn="r"/>
            <a:r>
              <a:rPr lang="ar-SA" sz="4000" dirty="0"/>
              <a:t>سَبْعة</a:t>
            </a:r>
          </a:p>
          <a:p>
            <a:pPr algn="r"/>
            <a:r>
              <a:rPr lang="ar-SA" sz="4000" dirty="0"/>
              <a:t>ثمانية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95670" y="2285993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تسعة</a:t>
            </a:r>
          </a:p>
          <a:p>
            <a:pPr algn="ctr"/>
            <a:r>
              <a:rPr lang="ar-SA" sz="4000" dirty="0"/>
              <a:t>عشرة</a:t>
            </a:r>
            <a:endParaRPr lang="en-GB" sz="4000" dirty="0"/>
          </a:p>
        </p:txBody>
      </p:sp>
      <p:pic>
        <p:nvPicPr>
          <p:cNvPr id="1026" name="Picture 2" descr="http://morah.com/wp-content/uploads/numb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16" y="4000504"/>
            <a:ext cx="2536228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533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كَم عُمْرُكَ ؟كَمْ عُمْرُكِ؟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81752" y="1428737"/>
            <a:ext cx="3929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/>
              <a:t>عُمْرِي  خَمْس.......</a:t>
            </a:r>
          </a:p>
          <a:p>
            <a:pPr algn="r"/>
            <a:r>
              <a:rPr lang="ar-SA" sz="4000" dirty="0"/>
              <a:t>عُمْرِي سِت.........</a:t>
            </a:r>
          </a:p>
          <a:p>
            <a:pPr algn="r"/>
            <a:r>
              <a:rPr lang="ar-SA" sz="4000" dirty="0"/>
              <a:t>عمري سبع........</a:t>
            </a:r>
          </a:p>
          <a:p>
            <a:pPr algn="r"/>
            <a:r>
              <a:rPr lang="ar-SA" sz="4000" dirty="0"/>
              <a:t>عمري ثمان.......</a:t>
            </a:r>
          </a:p>
          <a:p>
            <a:pPr algn="r"/>
            <a:r>
              <a:rPr lang="ar-SA" sz="4000" dirty="0"/>
              <a:t>عمري تسع .........</a:t>
            </a:r>
          </a:p>
          <a:p>
            <a:pPr algn="r"/>
            <a:r>
              <a:rPr lang="ar-SA" sz="4000" dirty="0"/>
              <a:t>عمري عشر.........</a:t>
            </a:r>
          </a:p>
          <a:p>
            <a:pPr algn="ctr"/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95670" y="5643578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/>
              <a:t>سنوات      سنوات</a:t>
            </a:r>
            <a:endParaRPr lang="en-GB" sz="4000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5600" y="4071486"/>
            <a:ext cx="2088232" cy="1959725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9273" y="5715016"/>
            <a:ext cx="1005349" cy="92867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E3DC-42A1-4280-84E8-E558DE93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12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nTXGykMT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42" y="500043"/>
            <a:ext cx="1933096" cy="2446957"/>
          </a:xfrm>
          <a:prstGeom prst="rect">
            <a:avLst/>
          </a:prstGeom>
          <a:noFill/>
        </p:spPr>
      </p:pic>
      <p:pic>
        <p:nvPicPr>
          <p:cNvPr id="3" name="Picture 2" descr="C:\Users\hp\Downloads\little-girl-clip-art-75f5162ee7d890c94657bb143091ff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7" y="1000109"/>
            <a:ext cx="1576807" cy="2120977"/>
          </a:xfrm>
          <a:prstGeom prst="rect">
            <a:avLst/>
          </a:prstGeom>
          <a:noFill/>
        </p:spPr>
      </p:pic>
      <p:pic>
        <p:nvPicPr>
          <p:cNvPr id="4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24" y="4000504"/>
            <a:ext cx="1351058" cy="2428868"/>
          </a:xfrm>
          <a:prstGeom prst="rect">
            <a:avLst/>
          </a:prstGeom>
          <a:noFill/>
        </p:spPr>
      </p:pic>
      <p:pic>
        <p:nvPicPr>
          <p:cNvPr id="5" name="Picture 3" descr="C:\Users\hp\Downloads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7703" y="3966062"/>
            <a:ext cx="1719263" cy="2891939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1738282" y="3571876"/>
            <a:ext cx="1928826" cy="78581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800" dirty="0">
                <a:solidFill>
                  <a:schemeClr val="bg1"/>
                </a:solidFill>
              </a:rPr>
              <a:t>ممتاممم</a:t>
            </a:r>
            <a:r>
              <a:rPr lang="ar-SA" sz="1800" b="1" dirty="0">
                <a:solidFill>
                  <a:schemeClr val="tx1"/>
                </a:solidFill>
              </a:rPr>
              <a:t>ماإسمه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739174" y="3214686"/>
            <a:ext cx="1928826" cy="78581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1800" dirty="0">
                <a:solidFill>
                  <a:schemeClr val="bg1"/>
                </a:solidFill>
              </a:rPr>
              <a:t>ممتامم</a:t>
            </a:r>
            <a:r>
              <a:rPr lang="ar-SA" sz="2000" b="1" dirty="0">
                <a:solidFill>
                  <a:schemeClr val="tx1"/>
                </a:solidFill>
              </a:rPr>
              <a:t>ماإسمها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4334442">
            <a:off x="3709482" y="33021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ight Arrow 9"/>
          <p:cNvSpPr/>
          <p:nvPr/>
        </p:nvSpPr>
        <p:spPr>
          <a:xfrm rot="18661099">
            <a:off x="7325134" y="31433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3579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nTXGykMT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42" y="500043"/>
            <a:ext cx="1933096" cy="2446957"/>
          </a:xfrm>
          <a:prstGeom prst="rect">
            <a:avLst/>
          </a:prstGeom>
          <a:noFill/>
        </p:spPr>
      </p:pic>
      <p:pic>
        <p:nvPicPr>
          <p:cNvPr id="3" name="Picture 2" descr="C:\Users\hp\Downloads\little-girl-clip-art-75f5162ee7d890c94657bb143091ff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7" y="1000109"/>
            <a:ext cx="1576807" cy="2120977"/>
          </a:xfrm>
          <a:prstGeom prst="rect">
            <a:avLst/>
          </a:prstGeom>
          <a:noFill/>
        </p:spPr>
      </p:pic>
      <p:pic>
        <p:nvPicPr>
          <p:cNvPr id="4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24" y="4000504"/>
            <a:ext cx="1351058" cy="2428868"/>
          </a:xfrm>
          <a:prstGeom prst="rect">
            <a:avLst/>
          </a:prstGeom>
          <a:noFill/>
        </p:spPr>
      </p:pic>
      <p:pic>
        <p:nvPicPr>
          <p:cNvPr id="5" name="Picture 3" descr="C:\Users\hp\Downloads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7703" y="3966062"/>
            <a:ext cx="1719263" cy="2891939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1738282" y="3571876"/>
            <a:ext cx="1928826" cy="78581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800" dirty="0">
                <a:solidFill>
                  <a:schemeClr val="bg1"/>
                </a:solidFill>
              </a:rPr>
              <a:t>ممتاممم</a:t>
            </a:r>
            <a:r>
              <a:rPr lang="ar-SA" sz="1800" b="1" dirty="0">
                <a:solidFill>
                  <a:schemeClr val="tx1"/>
                </a:solidFill>
              </a:rPr>
              <a:t>ماإسمه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739174" y="3214686"/>
            <a:ext cx="1928826" cy="78581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1800" dirty="0">
                <a:solidFill>
                  <a:schemeClr val="bg1"/>
                </a:solidFill>
              </a:rPr>
              <a:t>ممتامم</a:t>
            </a:r>
            <a:r>
              <a:rPr lang="ar-SA" sz="2000" b="1" dirty="0">
                <a:solidFill>
                  <a:schemeClr val="tx1"/>
                </a:solidFill>
              </a:rPr>
              <a:t>ماإسمها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4334442">
            <a:off x="3709482" y="33021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ight Arrow 9"/>
          <p:cNvSpPr/>
          <p:nvPr/>
        </p:nvSpPr>
        <p:spPr>
          <a:xfrm rot="18661099">
            <a:off x="7325134" y="31433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1694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3474-CC3A-4FD3-B097-89543FD1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80D19DC-4D5E-415C-AC36-C0874A9745FB}"/>
              </a:ext>
            </a:extLst>
          </p:cNvPr>
          <p:cNvSpPr/>
          <p:nvPr/>
        </p:nvSpPr>
        <p:spPr>
          <a:xfrm>
            <a:off x="838200" y="365125"/>
            <a:ext cx="4181669" cy="1780916"/>
          </a:xfrm>
          <a:prstGeom prst="wedgeEllipseCallout">
            <a:avLst>
              <a:gd name="adj1" fmla="val 49382"/>
              <a:gd name="adj2" fmla="val 6485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مَرْحَبًا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63446B06-3604-4C42-ACD1-78CD48AF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84" y="2348484"/>
            <a:ext cx="2110964" cy="36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nTXGykMT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42" y="500043"/>
            <a:ext cx="1933096" cy="2446957"/>
          </a:xfrm>
          <a:prstGeom prst="rect">
            <a:avLst/>
          </a:prstGeom>
          <a:noFill/>
        </p:spPr>
      </p:pic>
      <p:pic>
        <p:nvPicPr>
          <p:cNvPr id="3" name="Picture 2" descr="C:\Users\hp\Downloads\little-girl-clip-art-75f5162ee7d890c94657bb143091ff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7" y="1000109"/>
            <a:ext cx="1576807" cy="2120977"/>
          </a:xfrm>
          <a:prstGeom prst="rect">
            <a:avLst/>
          </a:prstGeom>
          <a:noFill/>
        </p:spPr>
      </p:pic>
      <p:pic>
        <p:nvPicPr>
          <p:cNvPr id="4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24" y="4000504"/>
            <a:ext cx="1351058" cy="2428868"/>
          </a:xfrm>
          <a:prstGeom prst="rect">
            <a:avLst/>
          </a:prstGeom>
          <a:noFill/>
        </p:spPr>
      </p:pic>
      <p:pic>
        <p:nvPicPr>
          <p:cNvPr id="5" name="Picture 3" descr="C:\Users\hp\Downloads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7703" y="3966062"/>
            <a:ext cx="1719263" cy="2891939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1738282" y="3571876"/>
            <a:ext cx="1928826" cy="78581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800" dirty="0">
                <a:solidFill>
                  <a:schemeClr val="bg1"/>
                </a:solidFill>
              </a:rPr>
              <a:t>ممت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739174" y="3214686"/>
            <a:ext cx="1928826" cy="785818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1800" dirty="0">
                <a:solidFill>
                  <a:schemeClr val="bg1"/>
                </a:solidFill>
              </a:rPr>
              <a:t>ك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4334442">
            <a:off x="3709482" y="33021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ight Arrow 9"/>
          <p:cNvSpPr/>
          <p:nvPr/>
        </p:nvSpPr>
        <p:spPr>
          <a:xfrm rot="18661099">
            <a:off x="7325134" y="31433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extBox 10"/>
          <p:cNvSpPr txBox="1"/>
          <p:nvPr/>
        </p:nvSpPr>
        <p:spPr>
          <a:xfrm>
            <a:off x="9239272" y="335756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800" b="1" dirty="0"/>
              <a:t>كم عمرها؟</a:t>
            </a:r>
            <a:endParaRPr lang="en-GB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66910" y="378619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كم عمره؟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9955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298" y="57148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u="sng" dirty="0"/>
              <a:t>الأرقام</a:t>
            </a:r>
            <a:endParaRPr lang="en-GB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953388" y="1428736"/>
            <a:ext cx="2071702" cy="50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/>
              <a:t>واحد</a:t>
            </a:r>
          </a:p>
          <a:p>
            <a:pPr algn="r"/>
            <a:r>
              <a:rPr lang="ar-SA" sz="4000" dirty="0"/>
              <a:t>أثنان</a:t>
            </a:r>
          </a:p>
          <a:p>
            <a:pPr algn="r"/>
            <a:r>
              <a:rPr lang="ar-SA" sz="4000" dirty="0"/>
              <a:t>ثلاثة</a:t>
            </a:r>
          </a:p>
          <a:p>
            <a:pPr algn="r"/>
            <a:r>
              <a:rPr lang="ar-SA" sz="4000" dirty="0"/>
              <a:t>أربعة</a:t>
            </a:r>
          </a:p>
          <a:p>
            <a:pPr algn="r"/>
            <a:r>
              <a:rPr lang="ar-SA" sz="4000" dirty="0"/>
              <a:t>خمسة</a:t>
            </a:r>
          </a:p>
          <a:p>
            <a:pPr algn="r"/>
            <a:r>
              <a:rPr lang="ar-SA" sz="4000" dirty="0"/>
              <a:t>ستة</a:t>
            </a:r>
          </a:p>
          <a:p>
            <a:pPr algn="r"/>
            <a:r>
              <a:rPr lang="ar-SA" sz="4000" dirty="0"/>
              <a:t>ستعة</a:t>
            </a:r>
          </a:p>
          <a:p>
            <a:pPr algn="r"/>
            <a:r>
              <a:rPr lang="ar-SA" sz="4000" dirty="0"/>
              <a:t>ثمانية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95670" y="2285993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تسعة</a:t>
            </a:r>
          </a:p>
          <a:p>
            <a:pPr algn="ctr"/>
            <a:r>
              <a:rPr lang="ar-SA" sz="4000" dirty="0"/>
              <a:t>عشرة</a:t>
            </a:r>
            <a:endParaRPr lang="en-GB" sz="4000" dirty="0"/>
          </a:p>
        </p:txBody>
      </p:sp>
      <p:pic>
        <p:nvPicPr>
          <p:cNvPr id="1026" name="Picture 2" descr="http://morah.com/wp-content/uploads/numb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16" y="4000504"/>
            <a:ext cx="2536228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19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كَم عُمْرُكَ ؟كَمْ عُمْرُكِ؟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81752" y="1428737"/>
            <a:ext cx="3929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/>
              <a:t>عُمْرِي  خَمْسِ.......</a:t>
            </a:r>
          </a:p>
          <a:p>
            <a:pPr algn="r"/>
            <a:r>
              <a:rPr lang="ar-SA" sz="4000" dirty="0"/>
              <a:t>عُمْرِي سِت.........</a:t>
            </a:r>
          </a:p>
          <a:p>
            <a:pPr algn="r"/>
            <a:r>
              <a:rPr lang="ar-SA" sz="4000" dirty="0"/>
              <a:t>عمري سبع.........</a:t>
            </a:r>
          </a:p>
          <a:p>
            <a:pPr algn="r"/>
            <a:r>
              <a:rPr lang="ar-SA" sz="4000" dirty="0"/>
              <a:t>عمري ثماني........</a:t>
            </a:r>
          </a:p>
          <a:p>
            <a:pPr algn="r"/>
            <a:r>
              <a:rPr lang="ar-SA" sz="4000" dirty="0"/>
              <a:t>عمري تسع.........</a:t>
            </a:r>
          </a:p>
          <a:p>
            <a:pPr algn="r"/>
            <a:r>
              <a:rPr lang="ar-SA" sz="4000" dirty="0"/>
              <a:t>عمري عشر........</a:t>
            </a:r>
          </a:p>
          <a:p>
            <a:pPr algn="ctr"/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95670" y="5643578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/>
              <a:t>سنوات      سنوات</a:t>
            </a:r>
            <a:endParaRPr lang="en-GB" sz="4000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5600" y="4071486"/>
            <a:ext cx="2088232" cy="1959725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9273" y="5715016"/>
            <a:ext cx="1005349" cy="92867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838330" y="476672"/>
            <a:ext cx="6372200" cy="1944216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SA" sz="6600" dirty="0">
                <a:latin typeface="Comic Sans MS" pitchFamily="66" charset="0"/>
              </a:rPr>
              <a:t>مِنْ أَيْنَ أَنْتَ؟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231904" y="2163197"/>
            <a:ext cx="4857784" cy="1714512"/>
          </a:xfrm>
          <a:prstGeom prst="wedgeEllipseCallout">
            <a:avLst>
              <a:gd name="adj1" fmla="val -25644"/>
              <a:gd name="adj2" fmla="val 78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4800" dirty="0"/>
              <a:t>أَنَا مِنْ برِيطَنْيَا</a:t>
            </a:r>
            <a:endParaRPr lang="en-GB" sz="4800" dirty="0"/>
          </a:p>
        </p:txBody>
      </p:sp>
      <p:pic>
        <p:nvPicPr>
          <p:cNvPr id="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571877"/>
            <a:ext cx="1687842" cy="3034323"/>
          </a:xfrm>
          <a:prstGeom prst="rect">
            <a:avLst/>
          </a:prstGeom>
          <a:noFill/>
        </p:spPr>
      </p:pic>
      <p:pic>
        <p:nvPicPr>
          <p:cNvPr id="7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1" y="4086226"/>
            <a:ext cx="1647825" cy="27717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667108" y="5072074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26" name="Picture 2" descr="Image result for britain fla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55" y="655023"/>
            <a:ext cx="1508175" cy="15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29769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838330" y="476672"/>
            <a:ext cx="6372200" cy="1944216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SA" sz="6600" dirty="0">
                <a:latin typeface="Comic Sans MS" pitchFamily="66" charset="0"/>
              </a:rPr>
              <a:t>أَيْنَ تَسْكُنُ؟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231904" y="2163197"/>
            <a:ext cx="4857784" cy="1714512"/>
          </a:xfrm>
          <a:prstGeom prst="wedgeEllipseCallout">
            <a:avLst>
              <a:gd name="adj1" fmla="val -25644"/>
              <a:gd name="adj2" fmla="val 78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4800" dirty="0"/>
              <a:t>أَسْكُنُ فِي لُنْدَن</a:t>
            </a:r>
            <a:endParaRPr lang="en-GB" sz="4800" dirty="0"/>
          </a:p>
        </p:txBody>
      </p:sp>
      <p:pic>
        <p:nvPicPr>
          <p:cNvPr id="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571877"/>
            <a:ext cx="1687842" cy="3034323"/>
          </a:xfrm>
          <a:prstGeom prst="rect">
            <a:avLst/>
          </a:prstGeom>
          <a:noFill/>
        </p:spPr>
      </p:pic>
      <p:pic>
        <p:nvPicPr>
          <p:cNvPr id="7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1" y="4086226"/>
            <a:ext cx="1647825" cy="27717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667108" y="5072074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26" name="Picture 2" descr="Image result for britain fla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55" y="655023"/>
            <a:ext cx="1508175" cy="15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7435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214200" y="836712"/>
            <a:ext cx="6372200" cy="1944216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6600" dirty="0">
                <a:latin typeface="Comic Sans MS" pitchFamily="66" charset="0"/>
              </a:rPr>
              <a:t>أَيْنَ تَسْكُنِينَ؟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34714" y="1305941"/>
            <a:ext cx="4857784" cy="1714512"/>
          </a:xfrm>
          <a:prstGeom prst="wedgeEllipseCallout">
            <a:avLst>
              <a:gd name="adj1" fmla="val -25644"/>
              <a:gd name="adj2" fmla="val 78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4800" dirty="0"/>
              <a:t>أَسْكُنُ فِي لُنْدَن</a:t>
            </a:r>
            <a:endParaRPr lang="en-GB" sz="4800" dirty="0"/>
          </a:p>
        </p:txBody>
      </p:sp>
      <p:pic>
        <p:nvPicPr>
          <p:cNvPr id="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571877"/>
            <a:ext cx="1687842" cy="3034323"/>
          </a:xfrm>
          <a:prstGeom prst="rect">
            <a:avLst/>
          </a:prstGeom>
          <a:noFill/>
        </p:spPr>
      </p:pic>
      <p:pic>
        <p:nvPicPr>
          <p:cNvPr id="7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1" y="4086226"/>
            <a:ext cx="1647825" cy="27717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667108" y="5072074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26" name="Picture 2" descr="Image result for britain fla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2852937"/>
            <a:ext cx="1508175" cy="15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22406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214200" y="836712"/>
            <a:ext cx="6372200" cy="1944216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6600" dirty="0">
                <a:latin typeface="Comic Sans MS" pitchFamily="66" charset="0"/>
              </a:rPr>
              <a:t>مَا جَنْسِيَتُكِ؟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34714" y="1305941"/>
            <a:ext cx="4857784" cy="1714512"/>
          </a:xfrm>
          <a:prstGeom prst="wedgeEllipseCallout">
            <a:avLst>
              <a:gd name="adj1" fmla="val -25644"/>
              <a:gd name="adj2" fmla="val 78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4800" dirty="0"/>
              <a:t>أَنَا بَرِيطَانِية</a:t>
            </a:r>
            <a:endParaRPr lang="en-GB" sz="4800" dirty="0"/>
          </a:p>
        </p:txBody>
      </p:sp>
      <p:pic>
        <p:nvPicPr>
          <p:cNvPr id="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571877"/>
            <a:ext cx="1687842" cy="3034323"/>
          </a:xfrm>
          <a:prstGeom prst="rect">
            <a:avLst/>
          </a:prstGeom>
          <a:noFill/>
        </p:spPr>
      </p:pic>
      <p:pic>
        <p:nvPicPr>
          <p:cNvPr id="7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1" y="4086226"/>
            <a:ext cx="1647825" cy="27717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667108" y="5072074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26" name="Picture 2" descr="Image result for britain fla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2852937"/>
            <a:ext cx="1508175" cy="15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78048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631504" y="548680"/>
            <a:ext cx="6372200" cy="1944216"/>
          </a:xfrm>
          <a:prstGeom prst="wedgeEllipseCallout">
            <a:avLst>
              <a:gd name="adj1" fmla="val -30106"/>
              <a:gd name="adj2" fmla="val 129891"/>
            </a:avLst>
          </a:prstGeom>
          <a:solidFill>
            <a:srgbClr val="FD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6600" dirty="0">
                <a:latin typeface="Comic Sans MS" pitchFamily="66" charset="0"/>
              </a:rPr>
              <a:t>مَا جَنْسِيَتُكَ؟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574812" y="2175130"/>
            <a:ext cx="4857784" cy="1714512"/>
          </a:xfrm>
          <a:prstGeom prst="wedgeEllipseCallout">
            <a:avLst>
              <a:gd name="adj1" fmla="val -25644"/>
              <a:gd name="adj2" fmla="val 78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ar-SA" sz="4800" dirty="0"/>
              <a:t>أَنَا بَرِيطَانِيٌ</a:t>
            </a:r>
            <a:endParaRPr lang="en-GB" sz="4800" dirty="0"/>
          </a:p>
        </p:txBody>
      </p:sp>
      <p:pic>
        <p:nvPicPr>
          <p:cNvPr id="6" name="Picture 2" descr="C:\Users\hp\Downloads\clipart-girl-y9Tzq6e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571877"/>
            <a:ext cx="1687842" cy="3034323"/>
          </a:xfrm>
          <a:prstGeom prst="rect">
            <a:avLst/>
          </a:prstGeom>
          <a:noFill/>
        </p:spPr>
      </p:pic>
      <p:pic>
        <p:nvPicPr>
          <p:cNvPr id="7" name="Picture 3" descr="C:\Users\hp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1" y="4086226"/>
            <a:ext cx="1647825" cy="2771775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667108" y="5072074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26" name="Picture 2" descr="Image result for britain fla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2852937"/>
            <a:ext cx="1508175" cy="15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64326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118B-8797-AF4F-0BA0-D123BA7ECF5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ar-SA">
                <a:latin typeface="Calibri Light" pitchFamily="34"/>
                <a:cs typeface="Calibri Light" pitchFamily="34"/>
              </a:rPr>
              <a:t>من أين أنتَ؟</a:t>
            </a:r>
            <a:br>
              <a:rPr lang="ar-SA">
                <a:latin typeface="Calibri Light" pitchFamily="34"/>
                <a:cs typeface="Calibri Light" pitchFamily="34"/>
              </a:rPr>
            </a:br>
            <a:r>
              <a:rPr lang="ar-SA">
                <a:latin typeface="Calibri Light" pitchFamily="34"/>
                <a:cs typeface="Calibri Light" pitchFamily="34"/>
              </a:rPr>
              <a:t>من أين أنتِ؟</a:t>
            </a:r>
            <a:endParaRPr lang="en-GB">
              <a:latin typeface="Calibri Light" pitchFamily="34"/>
              <a:cs typeface="Calibri Light" pitchFamily="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33ACA-32CF-7EE9-1002-40227145EF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/>
              <a:t>Where are you from?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573CFD38-98A0-6AC2-20DD-1CB66F3AC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378" y="170901"/>
            <a:ext cx="3748299" cy="34311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D2D-60DC-4112-B5E7-5C6D24B32B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ar-SA" dirty="0">
                <a:latin typeface="Calibri" pitchFamily="34"/>
                <a:cs typeface="Calibri" pitchFamily="34"/>
              </a:rPr>
              <a:t>أنَا مِن بريطانْيَا</a:t>
            </a:r>
            <a:endParaRPr lang="en-GB" dirty="0">
              <a:latin typeface="Calibri" pitchFamily="34"/>
              <a:cs typeface="Calibri" pitchFamily="34"/>
            </a:endParaRPr>
          </a:p>
        </p:txBody>
      </p:sp>
      <p:pic>
        <p:nvPicPr>
          <p:cNvPr id="3" name="Content Placeholder 3" descr="C:\Users\hp\Downloads\BcgERn4qi.png">
            <a:extLst>
              <a:ext uri="{FF2B5EF4-FFF2-40B4-BE49-F238E27FC236}">
                <a16:creationId xmlns:a16="http://schemas.microsoft.com/office/drawing/2014/main" id="{949C3664-A245-D634-4835-1B1CC46F6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33513" y="2567278"/>
            <a:ext cx="1724969" cy="2868024"/>
          </a:xfrm>
        </p:spPr>
      </p:pic>
      <p:pic>
        <p:nvPicPr>
          <p:cNvPr id="4" name="Picture 2" descr="Image result for britain flag">
            <a:extLst>
              <a:ext uri="{FF2B5EF4-FFF2-40B4-BE49-F238E27FC236}">
                <a16:creationId xmlns:a16="http://schemas.microsoft.com/office/drawing/2014/main" id="{4D3B2ED4-02EF-F955-071B-C612B4DA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3" y="1762899"/>
            <a:ext cx="4129320" cy="2741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Image result for boy clipart">
            <a:extLst>
              <a:ext uri="{FF2B5EF4-FFF2-40B4-BE49-F238E27FC236}">
                <a16:creationId xmlns:a16="http://schemas.microsoft.com/office/drawing/2014/main" id="{406ADB00-F865-B578-7027-6562C4B303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63918" y="2418194"/>
            <a:ext cx="1607058" cy="31833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3474-CC3A-4FD3-B097-89543FD1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80D19DC-4D5E-415C-AC36-C0874A9745FB}"/>
              </a:ext>
            </a:extLst>
          </p:cNvPr>
          <p:cNvSpPr/>
          <p:nvPr/>
        </p:nvSpPr>
        <p:spPr>
          <a:xfrm>
            <a:off x="838200" y="365125"/>
            <a:ext cx="4181669" cy="1780916"/>
          </a:xfrm>
          <a:prstGeom prst="wedgeEllipseCallout">
            <a:avLst>
              <a:gd name="adj1" fmla="val 49382"/>
              <a:gd name="adj2" fmla="val 6485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أهْلا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63446B06-3604-4C42-ACD1-78CD48AF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84" y="2348484"/>
            <a:ext cx="2110964" cy="36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3591-5C9B-2ED4-14AE-EDDE214A23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ar-SA" sz="4000">
                <a:latin typeface="Calibri Light" pitchFamily="34"/>
                <a:cs typeface="Calibri Light" pitchFamily="34"/>
              </a:rPr>
              <a:t>من أين أنتَ؟</a:t>
            </a:r>
            <a:br>
              <a:rPr lang="ar-SA" sz="4000">
                <a:latin typeface="Calibri Light" pitchFamily="34"/>
                <a:cs typeface="Calibri Light" pitchFamily="34"/>
              </a:rPr>
            </a:br>
            <a:r>
              <a:rPr lang="ar-SA" sz="4000">
                <a:latin typeface="Calibri Light" pitchFamily="34"/>
                <a:cs typeface="Calibri Light" pitchFamily="34"/>
              </a:rPr>
              <a:t>من أين أنتِ؟</a:t>
            </a:r>
            <a:br>
              <a:rPr lang="ar-SA" sz="4000">
                <a:latin typeface="Calibri Light" pitchFamily="34"/>
                <a:cs typeface="Calibri Light" pitchFamily="34"/>
              </a:rPr>
            </a:br>
            <a:endParaRPr lang="en-GB" sz="4000"/>
          </a:p>
        </p:txBody>
      </p:sp>
      <p:pic>
        <p:nvPicPr>
          <p:cNvPr id="3" name="Content Placeholder 2" descr="Image result for boy clipart">
            <a:extLst>
              <a:ext uri="{FF2B5EF4-FFF2-40B4-BE49-F238E27FC236}">
                <a16:creationId xmlns:a16="http://schemas.microsoft.com/office/drawing/2014/main" id="{9DF71366-6ED7-E461-ECF9-3F796FCA3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0672" y="1825627"/>
            <a:ext cx="5490642" cy="4351336"/>
          </a:xfr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A9D6CE5F-B387-518D-828E-E43761C8C8F3}"/>
              </a:ext>
            </a:extLst>
          </p:cNvPr>
          <p:cNvSpPr/>
          <p:nvPr/>
        </p:nvSpPr>
        <p:spPr>
          <a:xfrm>
            <a:off x="8138982" y="807305"/>
            <a:ext cx="2973857" cy="1540471"/>
          </a:xfrm>
          <a:custGeom>
            <a:avLst>
              <a:gd name="f0" fmla="val 2890"/>
              <a:gd name="f1" fmla="val 2499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أَناَ من بَاكِسْتَان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5">
            <a:extLst>
              <a:ext uri="{FF2B5EF4-FFF2-40B4-BE49-F238E27FC236}">
                <a16:creationId xmlns:a16="http://schemas.microsoft.com/office/drawing/2014/main" id="{839CF845-5476-9346-8373-A24D7879E60A}"/>
              </a:ext>
            </a:extLst>
          </p:cNvPr>
          <p:cNvSpPr/>
          <p:nvPr/>
        </p:nvSpPr>
        <p:spPr>
          <a:xfrm>
            <a:off x="976186" y="920453"/>
            <a:ext cx="2973857" cy="1540471"/>
          </a:xfrm>
          <a:custGeom>
            <a:avLst>
              <a:gd name="f0" fmla="val 19164"/>
              <a:gd name="f1" fmla="val 2534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أَناَ من بَاكِسْتَان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6" name="Picture 4" descr="Image result for pakistan flag">
            <a:extLst>
              <a:ext uri="{FF2B5EF4-FFF2-40B4-BE49-F238E27FC236}">
                <a16:creationId xmlns:a16="http://schemas.microsoft.com/office/drawing/2014/main" id="{442DDD46-8380-5538-06F9-63F49122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1517" y="2810856"/>
            <a:ext cx="2857500" cy="17335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0754CF63-A304-E528-80FC-65809BE93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57379" y="2087227"/>
            <a:ext cx="4294388" cy="4013594"/>
          </a:xfr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F6C1704-DEDA-81F6-D8D0-69867C048698}"/>
              </a:ext>
            </a:extLst>
          </p:cNvPr>
          <p:cNvSpPr/>
          <p:nvPr/>
        </p:nvSpPr>
        <p:spPr>
          <a:xfrm>
            <a:off x="6969209" y="1062990"/>
            <a:ext cx="2973857" cy="1540471"/>
          </a:xfrm>
          <a:custGeom>
            <a:avLst>
              <a:gd name="f0" fmla="val 2890"/>
              <a:gd name="f1" fmla="val 2499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أَناَ مِنْ الهِنْدِ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98CCE-5969-A5F1-12F0-C63B7B2A0D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ar-SA">
                <a:latin typeface="Calibri Light" pitchFamily="34"/>
                <a:cs typeface="Calibri Light" pitchFamily="34"/>
              </a:rPr>
              <a:t>من أين أنتَ؟ من أين أنتِ؟</a:t>
            </a:r>
            <a:br>
              <a:rPr lang="ar-SA">
                <a:latin typeface="Calibri Light" pitchFamily="34"/>
                <a:cs typeface="Calibri Light" pitchFamily="34"/>
              </a:rPr>
            </a:br>
            <a:endParaRPr lang="en-GB"/>
          </a:p>
        </p:txBody>
      </p:sp>
      <p:sp>
        <p:nvSpPr>
          <p:cNvPr id="5" name="Oval Callout 7">
            <a:extLst>
              <a:ext uri="{FF2B5EF4-FFF2-40B4-BE49-F238E27FC236}">
                <a16:creationId xmlns:a16="http://schemas.microsoft.com/office/drawing/2014/main" id="{4056EB1A-BA8A-A771-5A49-214D04AA120C}"/>
              </a:ext>
            </a:extLst>
          </p:cNvPr>
          <p:cNvSpPr/>
          <p:nvPr/>
        </p:nvSpPr>
        <p:spPr>
          <a:xfrm>
            <a:off x="502508" y="1170084"/>
            <a:ext cx="2973857" cy="1540471"/>
          </a:xfrm>
          <a:custGeom>
            <a:avLst>
              <a:gd name="f0" fmla="val 21857"/>
              <a:gd name="f1" fmla="val 2938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أَناَ مِنْ الهِنْدِ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6" name="Picture 4" descr="Image result for india flag">
            <a:extLst>
              <a:ext uri="{FF2B5EF4-FFF2-40B4-BE49-F238E27FC236}">
                <a16:creationId xmlns:a16="http://schemas.microsoft.com/office/drawing/2014/main" id="{060355FE-95C7-B34B-0187-5207C4BE66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01433" y="3392058"/>
            <a:ext cx="2428874" cy="16192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A5F0-009F-AD30-A641-283B246FFA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ar-SA">
                <a:latin typeface="Calibri Light" pitchFamily="34"/>
                <a:cs typeface="Calibri Light" pitchFamily="34"/>
              </a:rPr>
              <a:t>من أين أنتَ؟ من أين أنتِ؟</a:t>
            </a:r>
            <a:br>
              <a:rPr lang="ar-SA">
                <a:latin typeface="Calibri Light" pitchFamily="34"/>
                <a:cs typeface="Calibri Light" pitchFamily="34"/>
              </a:rPr>
            </a:br>
            <a:endParaRPr lang="en-GB"/>
          </a:p>
        </p:txBody>
      </p:sp>
      <p:pic>
        <p:nvPicPr>
          <p:cNvPr id="3" name="Content Placeholder 2" descr="Related image">
            <a:extLst>
              <a:ext uri="{FF2B5EF4-FFF2-40B4-BE49-F238E27FC236}">
                <a16:creationId xmlns:a16="http://schemas.microsoft.com/office/drawing/2014/main" id="{8EAFE7BA-C0E9-18EA-DF95-8760B1FD7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7996" y="2007766"/>
            <a:ext cx="4078315" cy="4275963"/>
          </a:xfrm>
        </p:spPr>
      </p:pic>
      <p:sp>
        <p:nvSpPr>
          <p:cNvPr id="4" name="Oval Callout 4">
            <a:extLst>
              <a:ext uri="{FF2B5EF4-FFF2-40B4-BE49-F238E27FC236}">
                <a16:creationId xmlns:a16="http://schemas.microsoft.com/office/drawing/2014/main" id="{DBBD35BF-26E3-9C7D-AC7A-E191C7F87AAB}"/>
              </a:ext>
            </a:extLst>
          </p:cNvPr>
          <p:cNvSpPr/>
          <p:nvPr/>
        </p:nvSpPr>
        <p:spPr>
          <a:xfrm>
            <a:off x="6977448" y="1078992"/>
            <a:ext cx="2973857" cy="1540471"/>
          </a:xfrm>
          <a:custGeom>
            <a:avLst>
              <a:gd name="f0" fmla="val 377"/>
              <a:gd name="f1" fmla="val 2487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أَناَ مِنْ بَنْغْلَاداش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5">
            <a:extLst>
              <a:ext uri="{FF2B5EF4-FFF2-40B4-BE49-F238E27FC236}">
                <a16:creationId xmlns:a16="http://schemas.microsoft.com/office/drawing/2014/main" id="{CBAD534D-261C-DEA1-98C7-05424481D90E}"/>
              </a:ext>
            </a:extLst>
          </p:cNvPr>
          <p:cNvSpPr/>
          <p:nvPr/>
        </p:nvSpPr>
        <p:spPr>
          <a:xfrm>
            <a:off x="929844" y="920453"/>
            <a:ext cx="2973857" cy="1540471"/>
          </a:xfrm>
          <a:custGeom>
            <a:avLst>
              <a:gd name="f0" fmla="val 19045"/>
              <a:gd name="f1" fmla="val 2834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أَناَ مِنْ بَنْغْلَاداش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6" name="Picture 4" descr="Image result for bangladesh flag">
            <a:extLst>
              <a:ext uri="{FF2B5EF4-FFF2-40B4-BE49-F238E27FC236}">
                <a16:creationId xmlns:a16="http://schemas.microsoft.com/office/drawing/2014/main" id="{57D063ED-3DA0-D24B-B4F3-32122B0B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78081" y="3137288"/>
            <a:ext cx="2857500" cy="2286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4FC1-6DDE-6ED8-E16D-3AA0DBACAB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ar-SA">
                <a:latin typeface="Calibri Light" pitchFamily="34"/>
                <a:cs typeface="Calibri Light" pitchFamily="34"/>
              </a:rPr>
              <a:t>من أين أنتَ؟ من أين أنتِ؟</a:t>
            </a:r>
            <a:br>
              <a:rPr lang="ar-SA">
                <a:latin typeface="Calibri Light" pitchFamily="34"/>
                <a:cs typeface="Calibri Light" pitchFamily="34"/>
              </a:rPr>
            </a:br>
            <a:endParaRPr lang="en-GB"/>
          </a:p>
        </p:txBody>
      </p:sp>
      <p:pic>
        <p:nvPicPr>
          <p:cNvPr id="3" name="Content Placeholder 2" descr="Related image">
            <a:extLst>
              <a:ext uri="{FF2B5EF4-FFF2-40B4-BE49-F238E27FC236}">
                <a16:creationId xmlns:a16="http://schemas.microsoft.com/office/drawing/2014/main" id="{1D33E232-CC42-64F7-000C-2BF189E35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9767" y="1475265"/>
            <a:ext cx="5020961" cy="5179317"/>
          </a:xfrm>
        </p:spPr>
      </p:pic>
      <p:sp>
        <p:nvSpPr>
          <p:cNvPr id="4" name="Oval Callout 4">
            <a:extLst>
              <a:ext uri="{FF2B5EF4-FFF2-40B4-BE49-F238E27FC236}">
                <a16:creationId xmlns:a16="http://schemas.microsoft.com/office/drawing/2014/main" id="{49490F60-A212-89DD-FE8B-0EB9D4D5C8FC}"/>
              </a:ext>
            </a:extLst>
          </p:cNvPr>
          <p:cNvSpPr/>
          <p:nvPr/>
        </p:nvSpPr>
        <p:spPr>
          <a:xfrm>
            <a:off x="7537618" y="920453"/>
            <a:ext cx="2973857" cy="1540471"/>
          </a:xfrm>
          <a:custGeom>
            <a:avLst>
              <a:gd name="f0" fmla="val 377"/>
              <a:gd name="f1" fmla="val 2487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أَناَ مِنْ الجَزَائِر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5">
            <a:extLst>
              <a:ext uri="{FF2B5EF4-FFF2-40B4-BE49-F238E27FC236}">
                <a16:creationId xmlns:a16="http://schemas.microsoft.com/office/drawing/2014/main" id="{267A0F7E-CA9A-4555-4E12-01CB6B150216}"/>
              </a:ext>
            </a:extLst>
          </p:cNvPr>
          <p:cNvSpPr/>
          <p:nvPr/>
        </p:nvSpPr>
        <p:spPr>
          <a:xfrm>
            <a:off x="1033848" y="611532"/>
            <a:ext cx="2973857" cy="1540471"/>
          </a:xfrm>
          <a:custGeom>
            <a:avLst>
              <a:gd name="f0" fmla="val 18925"/>
              <a:gd name="f1" fmla="val 2834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أَناَ مِنْ الجَزَائِر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6" name="Picture 4" descr="Image result for algeria flag">
            <a:extLst>
              <a:ext uri="{FF2B5EF4-FFF2-40B4-BE49-F238E27FC236}">
                <a16:creationId xmlns:a16="http://schemas.microsoft.com/office/drawing/2014/main" id="{FBAE12B2-1605-85FF-F868-301161FA59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1247" y="3186949"/>
            <a:ext cx="3652259" cy="24355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CD396FDE-BBB0-3018-317D-701F9E549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21497" y="1549825"/>
            <a:ext cx="5014295" cy="4919682"/>
          </a:xfr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96FC591D-240B-8166-9BCF-B8C1E7EB60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74837" y="1451116"/>
            <a:ext cx="3810003" cy="1253368"/>
          </a:xfr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anchorCtr="1">
            <a:noAutofit/>
          </a:bodyPr>
          <a:lstStyle/>
          <a:p>
            <a:pPr lvl="0" algn="ctr"/>
            <a:r>
              <a:rPr lang="ar-SA" sz="3600" dirty="0">
                <a:latin typeface="Calibri" pitchFamily="34"/>
                <a:cs typeface="Calibri" pitchFamily="34"/>
              </a:rPr>
              <a:t>أَنَا مِنْ أَفْغَانِستَان</a:t>
            </a:r>
            <a:endParaRPr lang="en-GB" sz="3600" dirty="0">
              <a:latin typeface="Calibri" pitchFamily="34"/>
              <a:cs typeface="Calibri" pitchFamily="34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4CB6B58-06F1-7E3A-393F-AB0A9F9125E9}"/>
              </a:ext>
            </a:extLst>
          </p:cNvPr>
          <p:cNvSpPr txBox="1"/>
          <p:nvPr/>
        </p:nvSpPr>
        <p:spPr>
          <a:xfrm>
            <a:off x="1046923" y="923150"/>
            <a:ext cx="3810003" cy="125336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مِنْ أَفْغَانِستَان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AutoShape 4" descr="Image result for afghanistan flag">
            <a:extLst>
              <a:ext uri="{FF2B5EF4-FFF2-40B4-BE49-F238E27FC236}">
                <a16:creationId xmlns:a16="http://schemas.microsoft.com/office/drawing/2014/main" id="{6C2FB0A7-3063-7D10-A3A3-D3FE9E5120C5}"/>
              </a:ext>
            </a:extLst>
          </p:cNvPr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6" descr="Image result for afghanistan flag">
            <a:extLst>
              <a:ext uri="{FF2B5EF4-FFF2-40B4-BE49-F238E27FC236}">
                <a16:creationId xmlns:a16="http://schemas.microsoft.com/office/drawing/2014/main" id="{BCF50386-399E-DC0E-AEFA-41B2093B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52907" y="3877568"/>
            <a:ext cx="4114800" cy="2057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3D84-22B1-EB88-7C31-7D8CA53915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 descr="Image result for boy clip art">
            <a:extLst>
              <a:ext uri="{FF2B5EF4-FFF2-40B4-BE49-F238E27FC236}">
                <a16:creationId xmlns:a16="http://schemas.microsoft.com/office/drawing/2014/main" id="{DE65D2CD-09C8-9326-B779-BCDDB0E3A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80520" y="1811371"/>
            <a:ext cx="4737652" cy="4737652"/>
          </a:xfr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B872DF29-91B6-6E08-E84A-BBE09D4A78E6}"/>
              </a:ext>
            </a:extLst>
          </p:cNvPr>
          <p:cNvSpPr txBox="1"/>
          <p:nvPr/>
        </p:nvSpPr>
        <p:spPr>
          <a:xfrm>
            <a:off x="7374837" y="1451116"/>
            <a:ext cx="3810003" cy="125336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مِنْ أَلْبَانْيَا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A376A4-956B-EF0E-FF87-9D666676FC9B}"/>
              </a:ext>
            </a:extLst>
          </p:cNvPr>
          <p:cNvSpPr txBox="1"/>
          <p:nvPr/>
        </p:nvSpPr>
        <p:spPr>
          <a:xfrm>
            <a:off x="202091" y="1271692"/>
            <a:ext cx="3810003" cy="125336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مِنْ أَلْبَانْيَا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6" name="Picture 4" descr="Image result for albania flag">
            <a:extLst>
              <a:ext uri="{FF2B5EF4-FFF2-40B4-BE49-F238E27FC236}">
                <a16:creationId xmlns:a16="http://schemas.microsoft.com/office/drawing/2014/main" id="{94B97EF7-54FB-7255-3FE2-3CF93B8FAD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03746" y="3790471"/>
            <a:ext cx="4186763" cy="23550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FD0C-6A90-EC6D-1986-587ACED35E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 descr="Image result for boy clip art">
            <a:extLst>
              <a:ext uri="{FF2B5EF4-FFF2-40B4-BE49-F238E27FC236}">
                <a16:creationId xmlns:a16="http://schemas.microsoft.com/office/drawing/2014/main" id="{E636F84B-1681-06A9-C5DC-D1A6F719E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97962" y="1440746"/>
            <a:ext cx="4620591" cy="4736217"/>
          </a:xfr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E707BDD0-6361-405A-7080-4EEA7B76D4A8}"/>
              </a:ext>
            </a:extLst>
          </p:cNvPr>
          <p:cNvSpPr txBox="1"/>
          <p:nvPr/>
        </p:nvSpPr>
        <p:spPr>
          <a:xfrm>
            <a:off x="7722702" y="1027904"/>
            <a:ext cx="3810003" cy="125336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مِنْ المَغْرِب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B0D8C-C019-67B6-93F8-E705A651FEA5}"/>
              </a:ext>
            </a:extLst>
          </p:cNvPr>
          <p:cNvSpPr txBox="1"/>
          <p:nvPr/>
        </p:nvSpPr>
        <p:spPr>
          <a:xfrm>
            <a:off x="598547" y="1190247"/>
            <a:ext cx="3810003" cy="125336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مِنْ المَغْرِب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6" name="Picture 4" descr="Image result for morocco flag">
            <a:extLst>
              <a:ext uri="{FF2B5EF4-FFF2-40B4-BE49-F238E27FC236}">
                <a16:creationId xmlns:a16="http://schemas.microsoft.com/office/drawing/2014/main" id="{EA767371-72DF-6141-B74C-2CB7ED437D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78719" y="3072137"/>
            <a:ext cx="3470276" cy="23139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844A-4286-5E37-ECDF-069CC86201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Image result for boy clip art">
            <a:extLst>
              <a:ext uri="{FF2B5EF4-FFF2-40B4-BE49-F238E27FC236}">
                <a16:creationId xmlns:a16="http://schemas.microsoft.com/office/drawing/2014/main" id="{8100C67D-DF04-20F4-A17D-10B0A669C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3502" y="1231660"/>
            <a:ext cx="5783744" cy="4707971"/>
          </a:xfr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297C8C39-F383-2BE4-0339-8B8F0F79C43F}"/>
              </a:ext>
            </a:extLst>
          </p:cNvPr>
          <p:cNvSpPr txBox="1"/>
          <p:nvPr/>
        </p:nvSpPr>
        <p:spPr>
          <a:xfrm>
            <a:off x="7722702" y="1027904"/>
            <a:ext cx="3810003" cy="125336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مِنْ الصُومَال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233C70-3DD5-03E8-2433-6F0DB9CDEE52}"/>
              </a:ext>
            </a:extLst>
          </p:cNvPr>
          <p:cNvSpPr txBox="1"/>
          <p:nvPr/>
        </p:nvSpPr>
        <p:spPr>
          <a:xfrm>
            <a:off x="173937" y="1457032"/>
            <a:ext cx="3183831" cy="1057896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أَنَا مِنْ صُومَال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6" name="Picture 6" descr="Image result for somalia flag">
            <a:extLst>
              <a:ext uri="{FF2B5EF4-FFF2-40B4-BE49-F238E27FC236}">
                <a16:creationId xmlns:a16="http://schemas.microsoft.com/office/drawing/2014/main" id="{B6BCB31E-7D32-702D-D5D4-BD25D10CF0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0280" y="4325752"/>
            <a:ext cx="2726457" cy="18176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118B-8797-AF4F-0BA0-D123BA7ECF5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ar-SA" dirty="0">
                <a:latin typeface="Calibri Light" pitchFamily="34"/>
                <a:cs typeface="Calibri Light" pitchFamily="34"/>
              </a:rPr>
              <a:t>أينَ تَسْكُنُ؟</a:t>
            </a:r>
            <a:br>
              <a:rPr lang="ar-SA" dirty="0">
                <a:latin typeface="Calibri Light" pitchFamily="34"/>
                <a:cs typeface="Calibri Light" pitchFamily="34"/>
              </a:rPr>
            </a:br>
            <a:r>
              <a:rPr lang="ar-SA" dirty="0">
                <a:latin typeface="Calibri Light" pitchFamily="34"/>
                <a:cs typeface="Calibri Light" pitchFamily="34"/>
              </a:rPr>
              <a:t>أينَ تَسْكُنِينِ؟</a:t>
            </a:r>
            <a:endParaRPr lang="en-GB" dirty="0">
              <a:latin typeface="Calibri Light" pitchFamily="34"/>
              <a:cs typeface="Calibri Light" pitchFamily="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33ACA-32CF-7EE9-1002-40227145EF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dirty="0"/>
              <a:t>Where do you live?</a:t>
            </a:r>
          </a:p>
        </p:txBody>
      </p:sp>
    </p:spTree>
    <p:extLst>
      <p:ext uri="{BB962C8B-B14F-4D97-AF65-F5344CB8AC3E}">
        <p14:creationId xmlns:p14="http://schemas.microsoft.com/office/powerpoint/2010/main" val="13187453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849-8350-8DDA-7B03-77F97433E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أَيْنَ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52896-B5D5-6188-8AF4-2D37BC6C3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853885-9035-BB76-3E22-CC69EA3AE805}"/>
              </a:ext>
            </a:extLst>
          </p:cNvPr>
          <p:cNvSpPr/>
          <p:nvPr/>
        </p:nvSpPr>
        <p:spPr>
          <a:xfrm>
            <a:off x="3909270" y="3509959"/>
            <a:ext cx="4496499" cy="17667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9439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ght bulb icon transparent background 18874651 PNG">
            <a:extLst>
              <a:ext uri="{FF2B5EF4-FFF2-40B4-BE49-F238E27FC236}">
                <a16:creationId xmlns:a16="http://schemas.microsoft.com/office/drawing/2014/main" id="{458C6C87-0B30-A358-A521-716D3E9EEB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271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849-8350-8DDA-7B03-77F97433E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تَسْكُنُ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52896-B5D5-6188-8AF4-2D37BC6C3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853885-9035-BB76-3E22-CC69EA3AE805}"/>
              </a:ext>
            </a:extLst>
          </p:cNvPr>
          <p:cNvSpPr/>
          <p:nvPr/>
        </p:nvSpPr>
        <p:spPr>
          <a:xfrm>
            <a:off x="3909270" y="3509959"/>
            <a:ext cx="4496499" cy="17667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You live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67F9A2-F596-C3DA-EB9C-B9D2E7854BE2}"/>
              </a:ext>
            </a:extLst>
          </p:cNvPr>
          <p:cNvSpPr/>
          <p:nvPr/>
        </p:nvSpPr>
        <p:spPr>
          <a:xfrm>
            <a:off x="8481270" y="3070371"/>
            <a:ext cx="3649211" cy="24747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boy</a:t>
            </a:r>
          </a:p>
        </p:txBody>
      </p:sp>
    </p:spTree>
    <p:extLst>
      <p:ext uri="{BB962C8B-B14F-4D97-AF65-F5344CB8AC3E}">
        <p14:creationId xmlns:p14="http://schemas.microsoft.com/office/powerpoint/2010/main" val="30441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849-8350-8DDA-7B03-77F97433E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تَسْكُنِينَ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52896-B5D5-6188-8AF4-2D37BC6C3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853885-9035-BB76-3E22-CC69EA3AE805}"/>
              </a:ext>
            </a:extLst>
          </p:cNvPr>
          <p:cNvSpPr/>
          <p:nvPr/>
        </p:nvSpPr>
        <p:spPr>
          <a:xfrm>
            <a:off x="3909270" y="3509959"/>
            <a:ext cx="4496499" cy="17667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You live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67F9A2-F596-C3DA-EB9C-B9D2E7854BE2}"/>
              </a:ext>
            </a:extLst>
          </p:cNvPr>
          <p:cNvSpPr/>
          <p:nvPr/>
        </p:nvSpPr>
        <p:spPr>
          <a:xfrm>
            <a:off x="8481270" y="3070371"/>
            <a:ext cx="3649211" cy="24747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girl</a:t>
            </a:r>
          </a:p>
        </p:txBody>
      </p:sp>
    </p:spTree>
    <p:extLst>
      <p:ext uri="{BB962C8B-B14F-4D97-AF65-F5344CB8AC3E}">
        <p14:creationId xmlns:p14="http://schemas.microsoft.com/office/powerpoint/2010/main" val="881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849-8350-8DDA-7B03-77F97433E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أَسْكُنُ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52896-B5D5-6188-8AF4-2D37BC6C3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853885-9035-BB76-3E22-CC69EA3AE805}"/>
              </a:ext>
            </a:extLst>
          </p:cNvPr>
          <p:cNvSpPr/>
          <p:nvPr/>
        </p:nvSpPr>
        <p:spPr>
          <a:xfrm>
            <a:off x="3909270" y="3509959"/>
            <a:ext cx="4496499" cy="17667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 I live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67F9A2-F596-C3DA-EB9C-B9D2E7854BE2}"/>
              </a:ext>
            </a:extLst>
          </p:cNvPr>
          <p:cNvSpPr/>
          <p:nvPr/>
        </p:nvSpPr>
        <p:spPr>
          <a:xfrm>
            <a:off x="8481270" y="3070371"/>
            <a:ext cx="3649211" cy="24747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girl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3C111E-78E5-E503-E423-172A79B51D47}"/>
              </a:ext>
            </a:extLst>
          </p:cNvPr>
          <p:cNvSpPr/>
          <p:nvPr/>
        </p:nvSpPr>
        <p:spPr>
          <a:xfrm>
            <a:off x="61520" y="3192544"/>
            <a:ext cx="3649211" cy="24747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boy</a:t>
            </a:r>
          </a:p>
        </p:txBody>
      </p:sp>
    </p:spTree>
    <p:extLst>
      <p:ext uri="{BB962C8B-B14F-4D97-AF65-F5344CB8AC3E}">
        <p14:creationId xmlns:p14="http://schemas.microsoft.com/office/powerpoint/2010/main" val="28211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849-8350-8DDA-7B03-77F97433E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فِي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52896-B5D5-6188-8AF4-2D37BC6C3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853885-9035-BB76-3E22-CC69EA3AE805}"/>
              </a:ext>
            </a:extLst>
          </p:cNvPr>
          <p:cNvSpPr/>
          <p:nvPr/>
        </p:nvSpPr>
        <p:spPr>
          <a:xfrm>
            <a:off x="3909270" y="3509959"/>
            <a:ext cx="4496499" cy="17667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4009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849-8350-8DDA-7B03-77F97433E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لَنْدُن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52896-B5D5-6188-8AF4-2D37BC6C3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853885-9035-BB76-3E22-CC69EA3AE805}"/>
              </a:ext>
            </a:extLst>
          </p:cNvPr>
          <p:cNvSpPr/>
          <p:nvPr/>
        </p:nvSpPr>
        <p:spPr>
          <a:xfrm>
            <a:off x="3909270" y="3509959"/>
            <a:ext cx="4496499" cy="17667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32215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4FC1-6DDE-6ED8-E16D-3AA0DBACAB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ar-SA" dirty="0">
                <a:latin typeface="Calibri Light" pitchFamily="34"/>
                <a:cs typeface="Calibri Light" pitchFamily="34"/>
              </a:rPr>
              <a:t>أَيْنَ تَسْكُنُ؟ أَيْنَ تَسْكُنِينَ؟</a:t>
            </a:r>
            <a:br>
              <a:rPr lang="ar-SA" dirty="0">
                <a:latin typeface="Calibri Light" pitchFamily="34"/>
                <a:cs typeface="Calibri Light" pitchFamily="34"/>
              </a:rPr>
            </a:br>
            <a:endParaRPr lang="en-GB" dirty="0"/>
          </a:p>
        </p:txBody>
      </p:sp>
      <p:pic>
        <p:nvPicPr>
          <p:cNvPr id="3" name="Content Placeholder 2" descr="Related image">
            <a:extLst>
              <a:ext uri="{FF2B5EF4-FFF2-40B4-BE49-F238E27FC236}">
                <a16:creationId xmlns:a16="http://schemas.microsoft.com/office/drawing/2014/main" id="{1D33E232-CC42-64F7-000C-2BF189E35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9767" y="1475265"/>
            <a:ext cx="5020961" cy="5179317"/>
          </a:xfrm>
        </p:spPr>
      </p:pic>
      <p:sp>
        <p:nvSpPr>
          <p:cNvPr id="4" name="Oval Callout 4">
            <a:extLst>
              <a:ext uri="{FF2B5EF4-FFF2-40B4-BE49-F238E27FC236}">
                <a16:creationId xmlns:a16="http://schemas.microsoft.com/office/drawing/2014/main" id="{49490F60-A212-89DD-FE8B-0EB9D4D5C8FC}"/>
              </a:ext>
            </a:extLst>
          </p:cNvPr>
          <p:cNvSpPr/>
          <p:nvPr/>
        </p:nvSpPr>
        <p:spPr>
          <a:xfrm>
            <a:off x="7537618" y="920453"/>
            <a:ext cx="2973857" cy="1540471"/>
          </a:xfrm>
          <a:custGeom>
            <a:avLst>
              <a:gd name="f0" fmla="val 377"/>
              <a:gd name="f1" fmla="val 2487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أَيْنَ تَسْكُنُ؟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5">
            <a:extLst>
              <a:ext uri="{FF2B5EF4-FFF2-40B4-BE49-F238E27FC236}">
                <a16:creationId xmlns:a16="http://schemas.microsoft.com/office/drawing/2014/main" id="{267A0F7E-CA9A-4555-4E12-01CB6B150216}"/>
              </a:ext>
            </a:extLst>
          </p:cNvPr>
          <p:cNvSpPr/>
          <p:nvPr/>
        </p:nvSpPr>
        <p:spPr>
          <a:xfrm>
            <a:off x="1033848" y="611532"/>
            <a:ext cx="2973857" cy="1540471"/>
          </a:xfrm>
          <a:custGeom>
            <a:avLst>
              <a:gd name="f0" fmla="val 18925"/>
              <a:gd name="f1" fmla="val 2834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أَسْكُنُ فِي كُرُيْدَن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451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4FC1-6DDE-6ED8-E16D-3AA0DBACAB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ar-SA" dirty="0">
                <a:latin typeface="Calibri Light" pitchFamily="34"/>
                <a:cs typeface="Calibri Light" pitchFamily="34"/>
              </a:rPr>
              <a:t>أَيْنَ تَسْكُنُ؟ أَيْنَ تَسْكُنِينَ؟</a:t>
            </a:r>
            <a:br>
              <a:rPr lang="ar-SA" dirty="0">
                <a:latin typeface="Calibri Light" pitchFamily="34"/>
                <a:cs typeface="Calibri Light" pitchFamily="34"/>
              </a:rPr>
            </a:br>
            <a:endParaRPr lang="en-GB" dirty="0"/>
          </a:p>
        </p:txBody>
      </p:sp>
      <p:pic>
        <p:nvPicPr>
          <p:cNvPr id="3" name="Content Placeholder 2" descr="Related image">
            <a:extLst>
              <a:ext uri="{FF2B5EF4-FFF2-40B4-BE49-F238E27FC236}">
                <a16:creationId xmlns:a16="http://schemas.microsoft.com/office/drawing/2014/main" id="{1D33E232-CC42-64F7-000C-2BF189E35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9767" y="1475265"/>
            <a:ext cx="5020961" cy="5179317"/>
          </a:xfrm>
        </p:spPr>
      </p:pic>
      <p:sp>
        <p:nvSpPr>
          <p:cNvPr id="4" name="Oval Callout 4">
            <a:extLst>
              <a:ext uri="{FF2B5EF4-FFF2-40B4-BE49-F238E27FC236}">
                <a16:creationId xmlns:a16="http://schemas.microsoft.com/office/drawing/2014/main" id="{49490F60-A212-89DD-FE8B-0EB9D4D5C8FC}"/>
              </a:ext>
            </a:extLst>
          </p:cNvPr>
          <p:cNvSpPr/>
          <p:nvPr/>
        </p:nvSpPr>
        <p:spPr>
          <a:xfrm>
            <a:off x="1069706" y="497730"/>
            <a:ext cx="2973857" cy="1540471"/>
          </a:xfrm>
          <a:custGeom>
            <a:avLst>
              <a:gd name="f0" fmla="val 20424"/>
              <a:gd name="f1" fmla="val 2746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أَيْنَ تَسْكُنِينَ؟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5">
            <a:extLst>
              <a:ext uri="{FF2B5EF4-FFF2-40B4-BE49-F238E27FC236}">
                <a16:creationId xmlns:a16="http://schemas.microsoft.com/office/drawing/2014/main" id="{267A0F7E-CA9A-4555-4E12-01CB6B150216}"/>
              </a:ext>
            </a:extLst>
          </p:cNvPr>
          <p:cNvSpPr/>
          <p:nvPr/>
        </p:nvSpPr>
        <p:spPr>
          <a:xfrm>
            <a:off x="7731480" y="846138"/>
            <a:ext cx="2973857" cy="1540471"/>
          </a:xfrm>
          <a:custGeom>
            <a:avLst>
              <a:gd name="f0" fmla="val -3193"/>
              <a:gd name="f1" fmla="val 1963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أَسْكُنُ فِي سَتَن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379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B720-3F1F-D841-065A-98FF059E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5211" y="576641"/>
            <a:ext cx="109728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144,021 House Clipart Illustrations &amp; Clip Art - iStock">
            <a:extLst>
              <a:ext uri="{FF2B5EF4-FFF2-40B4-BE49-F238E27FC236}">
                <a16:creationId xmlns:a16="http://schemas.microsoft.com/office/drawing/2014/main" id="{4F72A68B-0D4B-A0DB-5C40-25DA6F3C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9" y="1064003"/>
            <a:ext cx="58293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32D70D-74E4-7972-FDB5-B1A2A2E6C020}"/>
              </a:ext>
            </a:extLst>
          </p:cNvPr>
          <p:cNvSpPr/>
          <p:nvPr/>
        </p:nvSpPr>
        <p:spPr>
          <a:xfrm>
            <a:off x="5776957" y="974221"/>
            <a:ext cx="6315342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dirty="0">
                <a:latin typeface="Calibri" panose="020F0502020204030204" pitchFamily="34" charset="0"/>
                <a:cs typeface="Calibri" panose="020F0502020204030204" pitchFamily="34" charset="0"/>
              </a:rPr>
              <a:t>أَسْكُنُ فِي بَيْتٍ جَمِيلٍ</a:t>
            </a:r>
            <a:endParaRPr lang="en-GB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878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B720-3F1F-D841-065A-98FF059E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5211" y="576641"/>
            <a:ext cx="109728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144,021 House Clipart Illustrations &amp; Clip Art - iStock">
            <a:extLst>
              <a:ext uri="{FF2B5EF4-FFF2-40B4-BE49-F238E27FC236}">
                <a16:creationId xmlns:a16="http://schemas.microsoft.com/office/drawing/2014/main" id="{4F72A68B-0D4B-A0DB-5C40-25DA6F3C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9" y="1064003"/>
            <a:ext cx="58293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32D70D-74E4-7972-FDB5-B1A2A2E6C020}"/>
              </a:ext>
            </a:extLst>
          </p:cNvPr>
          <p:cNvSpPr/>
          <p:nvPr/>
        </p:nvSpPr>
        <p:spPr>
          <a:xfrm>
            <a:off x="5776957" y="974221"/>
            <a:ext cx="6315342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dirty="0">
                <a:latin typeface="Calibri" panose="020F0502020204030204" pitchFamily="34" charset="0"/>
                <a:cs typeface="Calibri" panose="020F0502020204030204" pitchFamily="34" charset="0"/>
              </a:rPr>
              <a:t>أَسْكُنُ</a:t>
            </a:r>
            <a:endParaRPr lang="en-GB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110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AF8E-6F65-8230-5539-B3C1D9D2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your nationality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83DA7-D797-7073-2C99-3EAF5EF745EB}"/>
              </a:ext>
            </a:extLst>
          </p:cNvPr>
          <p:cNvSpPr txBox="1"/>
          <p:nvPr/>
        </p:nvSpPr>
        <p:spPr>
          <a:xfrm>
            <a:off x="2457450" y="3115360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9600" dirty="0">
                <a:latin typeface="Calibri Light" pitchFamily="34"/>
                <a:cs typeface="Calibri Light" pitchFamily="34"/>
              </a:rPr>
              <a:t>مَا جَنْسِيَتُكَ؟</a:t>
            </a:r>
            <a:br>
              <a:rPr lang="ar-SA" sz="9600" dirty="0">
                <a:latin typeface="Calibri Light" pitchFamily="34"/>
                <a:cs typeface="Calibri Light" pitchFamily="34"/>
              </a:rPr>
            </a:br>
            <a:r>
              <a:rPr lang="ar-SA" sz="9600" dirty="0">
                <a:latin typeface="Calibri Light" pitchFamily="34"/>
                <a:cs typeface="Calibri Light" pitchFamily="34"/>
              </a:rPr>
              <a:t>مَا جَنْسِيَتُكِ؟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81108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8F00-FEC3-F7C3-0D10-4A162E68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A7E0-A098-B7CB-A083-9C4C80B41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80CC26-A4D0-21B8-64F8-CE9C480D4A3A}"/>
              </a:ext>
            </a:extLst>
          </p:cNvPr>
          <p:cNvSpPr/>
          <p:nvPr/>
        </p:nvSpPr>
        <p:spPr>
          <a:xfrm>
            <a:off x="1352939" y="289249"/>
            <a:ext cx="9871788" cy="63448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Practice with the class</a:t>
            </a:r>
          </a:p>
          <a:p>
            <a:pPr algn="ctr"/>
            <a:r>
              <a:rPr lang="ar-SA" sz="6600" dirty="0"/>
              <a:t>مَرْحبا  أهلا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1699093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91B9-D842-D353-B3A2-0552DD78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 descr="Related image">
            <a:extLst>
              <a:ext uri="{FF2B5EF4-FFF2-40B4-BE49-F238E27FC236}">
                <a16:creationId xmlns:a16="http://schemas.microsoft.com/office/drawing/2014/main" id="{0C137405-B7AB-DF1C-11B8-280414C4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39767" y="1475265"/>
            <a:ext cx="5020961" cy="5179317"/>
          </a:xfrm>
          <a:prstGeom prst="rect">
            <a:avLst/>
          </a:prstGeom>
        </p:spPr>
      </p:pic>
      <p:sp>
        <p:nvSpPr>
          <p:cNvPr id="4" name="Oval Callout 4">
            <a:extLst>
              <a:ext uri="{FF2B5EF4-FFF2-40B4-BE49-F238E27FC236}">
                <a16:creationId xmlns:a16="http://schemas.microsoft.com/office/drawing/2014/main" id="{2ADD1703-5D69-92B6-153D-62D8CCA9B6C4}"/>
              </a:ext>
            </a:extLst>
          </p:cNvPr>
          <p:cNvSpPr/>
          <p:nvPr/>
        </p:nvSpPr>
        <p:spPr>
          <a:xfrm>
            <a:off x="7665304" y="2658764"/>
            <a:ext cx="2973857" cy="1540471"/>
          </a:xfrm>
          <a:custGeom>
            <a:avLst>
              <a:gd name="f0" fmla="val -2805"/>
              <a:gd name="f1" fmla="val 43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أَنَا جَزَائِرية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86FD12DF-EE79-6E7B-567F-B5C00EC391C4}"/>
              </a:ext>
            </a:extLst>
          </p:cNvPr>
          <p:cNvSpPr/>
          <p:nvPr/>
        </p:nvSpPr>
        <p:spPr>
          <a:xfrm>
            <a:off x="8255854" y="1267966"/>
            <a:ext cx="2973857" cy="1540471"/>
          </a:xfrm>
          <a:custGeom>
            <a:avLst>
              <a:gd name="f0" fmla="val -6748"/>
              <a:gd name="f1" fmla="val 1779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جَنْسِيَتِي جَزَائِرِية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6" name="Oval Callout 4">
            <a:extLst>
              <a:ext uri="{FF2B5EF4-FFF2-40B4-BE49-F238E27FC236}">
                <a16:creationId xmlns:a16="http://schemas.microsoft.com/office/drawing/2014/main" id="{55734D4A-7A78-35D6-B6A2-201986AED43F}"/>
              </a:ext>
            </a:extLst>
          </p:cNvPr>
          <p:cNvSpPr/>
          <p:nvPr/>
        </p:nvSpPr>
        <p:spPr>
          <a:xfrm>
            <a:off x="740629" y="846138"/>
            <a:ext cx="2973857" cy="1540471"/>
          </a:xfrm>
          <a:custGeom>
            <a:avLst>
              <a:gd name="f0" fmla="val 21064"/>
              <a:gd name="f1" fmla="val 2260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جَنْسِيَتِي جَزَائِرِية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val Callout 4">
            <a:extLst>
              <a:ext uri="{FF2B5EF4-FFF2-40B4-BE49-F238E27FC236}">
                <a16:creationId xmlns:a16="http://schemas.microsoft.com/office/drawing/2014/main" id="{47EC1DC1-ED4D-9E11-433B-667F60E7BB41}"/>
              </a:ext>
            </a:extLst>
          </p:cNvPr>
          <p:cNvSpPr/>
          <p:nvPr/>
        </p:nvSpPr>
        <p:spPr>
          <a:xfrm>
            <a:off x="1054954" y="2930921"/>
            <a:ext cx="2973857" cy="1540471"/>
          </a:xfrm>
          <a:custGeom>
            <a:avLst>
              <a:gd name="f0" fmla="val 23900"/>
              <a:gd name="f1" fmla="val 257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أَنَا جَزَائِري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777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7ED0-6C56-AD8E-005E-5C0C1E0F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 descr="Image result for boy clip art">
            <a:extLst>
              <a:ext uri="{FF2B5EF4-FFF2-40B4-BE49-F238E27FC236}">
                <a16:creationId xmlns:a16="http://schemas.microsoft.com/office/drawing/2014/main" id="{608F009E-2B45-9B46-0973-B5D32073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0520" y="1811371"/>
            <a:ext cx="4737652" cy="4737652"/>
          </a:xfrm>
          <a:prstGeom prst="rect">
            <a:avLst/>
          </a:prstGeom>
        </p:spPr>
      </p:pic>
      <p:sp>
        <p:nvSpPr>
          <p:cNvPr id="4" name="Oval Callout 4">
            <a:extLst>
              <a:ext uri="{FF2B5EF4-FFF2-40B4-BE49-F238E27FC236}">
                <a16:creationId xmlns:a16="http://schemas.microsoft.com/office/drawing/2014/main" id="{8F1F0A7F-26D7-37FF-27B0-D2CD72D266F8}"/>
              </a:ext>
            </a:extLst>
          </p:cNvPr>
          <p:cNvSpPr/>
          <p:nvPr/>
        </p:nvSpPr>
        <p:spPr>
          <a:xfrm>
            <a:off x="8255854" y="1267966"/>
            <a:ext cx="2973857" cy="1540471"/>
          </a:xfrm>
          <a:custGeom>
            <a:avLst>
              <a:gd name="f0" fmla="val -6748"/>
              <a:gd name="f1" fmla="val 1779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جَنْسِيَتِي مَصْرِيَة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2716FAB4-3405-B41D-0A43-C4FB2766EA07}"/>
              </a:ext>
            </a:extLst>
          </p:cNvPr>
          <p:cNvSpPr/>
          <p:nvPr/>
        </p:nvSpPr>
        <p:spPr>
          <a:xfrm>
            <a:off x="1159729" y="1041135"/>
            <a:ext cx="2973857" cy="1540471"/>
          </a:xfrm>
          <a:custGeom>
            <a:avLst>
              <a:gd name="f0" fmla="val 14906"/>
              <a:gd name="f1" fmla="val 2688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جَنْسِيَتِي مَصْرِيَة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6" name="Oval Callout 4">
            <a:extLst>
              <a:ext uri="{FF2B5EF4-FFF2-40B4-BE49-F238E27FC236}">
                <a16:creationId xmlns:a16="http://schemas.microsoft.com/office/drawing/2014/main" id="{92AAAE5D-7EEF-4A97-82AF-92C6F9192C9F}"/>
              </a:ext>
            </a:extLst>
          </p:cNvPr>
          <p:cNvSpPr/>
          <p:nvPr/>
        </p:nvSpPr>
        <p:spPr>
          <a:xfrm>
            <a:off x="7474804" y="3801765"/>
            <a:ext cx="2973857" cy="1540471"/>
          </a:xfrm>
          <a:custGeom>
            <a:avLst>
              <a:gd name="f0" fmla="val -2805"/>
              <a:gd name="f1" fmla="val 43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أَنَا مَصْرِيَة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val Callout 4">
            <a:extLst>
              <a:ext uri="{FF2B5EF4-FFF2-40B4-BE49-F238E27FC236}">
                <a16:creationId xmlns:a16="http://schemas.microsoft.com/office/drawing/2014/main" id="{01490B5D-972D-B80B-1DBD-48D3A8E689C2}"/>
              </a:ext>
            </a:extLst>
          </p:cNvPr>
          <p:cNvSpPr/>
          <p:nvPr/>
        </p:nvSpPr>
        <p:spPr>
          <a:xfrm>
            <a:off x="650031" y="4276394"/>
            <a:ext cx="2973857" cy="1540471"/>
          </a:xfrm>
          <a:custGeom>
            <a:avLst>
              <a:gd name="f0" fmla="val 20786"/>
              <a:gd name="f1" fmla="val -677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أَنَا مَصْرِي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615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953D-23A1-E387-5212-9AD36337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 descr="Image result for boy clip art">
            <a:extLst>
              <a:ext uri="{FF2B5EF4-FFF2-40B4-BE49-F238E27FC236}">
                <a16:creationId xmlns:a16="http://schemas.microsoft.com/office/drawing/2014/main" id="{69397B4B-036B-4DC3-CE90-00169442E1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97962" y="1440746"/>
            <a:ext cx="4620591" cy="4736217"/>
          </a:xfrm>
          <a:prstGeom prst="rect">
            <a:avLst/>
          </a:prstGeom>
        </p:spPr>
      </p:pic>
      <p:sp>
        <p:nvSpPr>
          <p:cNvPr id="4" name="Oval Callout 4">
            <a:extLst>
              <a:ext uri="{FF2B5EF4-FFF2-40B4-BE49-F238E27FC236}">
                <a16:creationId xmlns:a16="http://schemas.microsoft.com/office/drawing/2014/main" id="{EEE4F957-E485-D0AB-A439-1C2FB330A895}"/>
              </a:ext>
            </a:extLst>
          </p:cNvPr>
          <p:cNvSpPr/>
          <p:nvPr/>
        </p:nvSpPr>
        <p:spPr>
          <a:xfrm>
            <a:off x="8255854" y="1267966"/>
            <a:ext cx="2973857" cy="1540471"/>
          </a:xfrm>
          <a:custGeom>
            <a:avLst>
              <a:gd name="f0" fmla="val -6748"/>
              <a:gd name="f1" fmla="val 1779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جَنْسِيَتِي مَغْرِبِيَة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5D62EA85-608A-4CCE-DF46-8EC4206F39A4}"/>
              </a:ext>
            </a:extLst>
          </p:cNvPr>
          <p:cNvSpPr/>
          <p:nvPr/>
        </p:nvSpPr>
        <p:spPr>
          <a:xfrm>
            <a:off x="962290" y="572566"/>
            <a:ext cx="2973857" cy="1540471"/>
          </a:xfrm>
          <a:custGeom>
            <a:avLst>
              <a:gd name="f0" fmla="val 22378"/>
              <a:gd name="f1" fmla="val 2340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جَنْسِيَتِي مَغْرِبِيَة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6" name="Oval Callout 4">
            <a:extLst>
              <a:ext uri="{FF2B5EF4-FFF2-40B4-BE49-F238E27FC236}">
                <a16:creationId xmlns:a16="http://schemas.microsoft.com/office/drawing/2014/main" id="{7EDAB5E8-81E6-2146-63A1-F92C8548D858}"/>
              </a:ext>
            </a:extLst>
          </p:cNvPr>
          <p:cNvSpPr/>
          <p:nvPr/>
        </p:nvSpPr>
        <p:spPr>
          <a:xfrm>
            <a:off x="7474804" y="3801765"/>
            <a:ext cx="2973857" cy="1540471"/>
          </a:xfrm>
          <a:custGeom>
            <a:avLst>
              <a:gd name="f0" fmla="val -2805"/>
              <a:gd name="f1" fmla="val 43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أَنَا مَغْرِبِيَة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Oval Callout 4">
            <a:extLst>
              <a:ext uri="{FF2B5EF4-FFF2-40B4-BE49-F238E27FC236}">
                <a16:creationId xmlns:a16="http://schemas.microsoft.com/office/drawing/2014/main" id="{B3FC4101-0EAA-BFC0-C7AD-BC20EA98CF20}"/>
              </a:ext>
            </a:extLst>
          </p:cNvPr>
          <p:cNvSpPr/>
          <p:nvPr/>
        </p:nvSpPr>
        <p:spPr>
          <a:xfrm>
            <a:off x="962290" y="3429000"/>
            <a:ext cx="2973857" cy="1540471"/>
          </a:xfrm>
          <a:custGeom>
            <a:avLst>
              <a:gd name="f0" fmla="val 20371"/>
              <a:gd name="f1" fmla="val -223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dirty="0">
                <a:solidFill>
                  <a:srgbClr val="000000"/>
                </a:solidFill>
                <a:latin typeface="Calibri" pitchFamily="34"/>
                <a:cs typeface="Calibri" pitchFamily="34"/>
              </a:rPr>
              <a:t>أَنَا مَغْرِبِي</a:t>
            </a: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976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C46DF-DB0B-BEFA-A8DA-C7707186606F}"/>
              </a:ext>
            </a:extLst>
          </p:cNvPr>
          <p:cNvSpPr txBox="1"/>
          <p:nvPr/>
        </p:nvSpPr>
        <p:spPr>
          <a:xfrm>
            <a:off x="8948057" y="513184"/>
            <a:ext cx="2369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مَا اِسمكَ؟:</a:t>
            </a: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0E728-C4F8-F7F6-D1DB-643D33C17DB4}"/>
              </a:ext>
            </a:extLst>
          </p:cNvPr>
          <p:cNvSpPr txBox="1"/>
          <p:nvPr/>
        </p:nvSpPr>
        <p:spPr>
          <a:xfrm>
            <a:off x="6654281" y="513184"/>
            <a:ext cx="2369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اِسْمِي .......</a:t>
            </a: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46E48-0A40-46A3-72D9-75105663D27B}"/>
              </a:ext>
            </a:extLst>
          </p:cNvPr>
          <p:cNvSpPr txBox="1"/>
          <p:nvPr/>
        </p:nvSpPr>
        <p:spPr>
          <a:xfrm>
            <a:off x="9024257" y="1412033"/>
            <a:ext cx="2369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كَمْ عُمْرُكَ؟:</a:t>
            </a: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D4F0E-6F6A-E024-34BF-2444F27FACB0}"/>
              </a:ext>
            </a:extLst>
          </p:cNvPr>
          <p:cNvSpPr txBox="1"/>
          <p:nvPr/>
        </p:nvSpPr>
        <p:spPr>
          <a:xfrm>
            <a:off x="4404050" y="1412033"/>
            <a:ext cx="4620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عُمْرِي ....... سَنَوَات</a:t>
            </a: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910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0F2AC9A-0D3D-F957-1072-3E565567A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396661"/>
              </p:ext>
            </p:extLst>
          </p:nvPr>
        </p:nvGraphicFramePr>
        <p:xfrm>
          <a:off x="3958731" y="640080"/>
          <a:ext cx="3993158" cy="55778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13193">
                  <a:extLst>
                    <a:ext uri="{9D8B030D-6E8A-4147-A177-3AD203B41FA5}">
                      <a16:colId xmlns:a16="http://schemas.microsoft.com/office/drawing/2014/main" val="318643306"/>
                    </a:ext>
                  </a:extLst>
                </a:gridCol>
                <a:gridCol w="2479965">
                  <a:extLst>
                    <a:ext uri="{9D8B030D-6E8A-4147-A177-3AD203B41FA5}">
                      <a16:colId xmlns:a16="http://schemas.microsoft.com/office/drawing/2014/main" val="3310870577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Pakistan</a:t>
                      </a:r>
                      <a:r>
                        <a:rPr lang="en-GB" sz="1800" dirty="0" err="1">
                          <a:latin typeface="Calibri" pitchFamily="34"/>
                          <a:cs typeface="Calibri" pitchFamily="34"/>
                        </a:rPr>
                        <a:t>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بَاكِسْتَاني/َاكِسْتَانية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9595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Somalian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صُومَالي/صُومَالية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4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Albanian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أَلْبَانْي/ألبانِيَةٌ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0762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Afghani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أَفْغَا نِي/ أَفغَانِيَة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3792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Algerian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جَزَائِري/ جَزَائِرِيَةٌ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5852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Bangladeshi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400" dirty="0">
                          <a:latin typeface="Calibri" pitchFamily="34"/>
                          <a:cs typeface="Calibri" pitchFamily="34"/>
                        </a:rPr>
                        <a:t>بَنْغْلَاداشي/بَنْغْلَاداشية</a:t>
                      </a:r>
                      <a:endParaRPr lang="en-GB" sz="24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6588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British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بريطانِي/بريطانِية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4051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Indian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هِنْدي/هِنْدِيَةٌ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713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Moroccan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مَغْربي/ مَغْرِبِية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4901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Egyptian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مَصْري/ مَصْرِيَة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210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Palestinian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400" dirty="0">
                          <a:latin typeface="Calibri" pitchFamily="34"/>
                          <a:cs typeface="Calibri" pitchFamily="34"/>
                        </a:rPr>
                        <a:t>فَلَسْطِيني/ فَلَسْطِنِيَة</a:t>
                      </a:r>
                      <a:endParaRPr lang="en-GB" sz="24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65934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C219A7-8E57-B55E-28FA-E73C8D7A3A3F}"/>
              </a:ext>
            </a:extLst>
          </p:cNvPr>
          <p:cNvSpPr/>
          <p:nvPr/>
        </p:nvSpPr>
        <p:spPr>
          <a:xfrm>
            <a:off x="5486399" y="640079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BE69AA-81FC-6442-FC54-50AD1C695683}"/>
              </a:ext>
            </a:extLst>
          </p:cNvPr>
          <p:cNvSpPr/>
          <p:nvPr/>
        </p:nvSpPr>
        <p:spPr>
          <a:xfrm>
            <a:off x="5486386" y="2188368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7F2DB6-A62C-221F-55B6-CEA4764C40D9}"/>
              </a:ext>
            </a:extLst>
          </p:cNvPr>
          <p:cNvSpPr/>
          <p:nvPr/>
        </p:nvSpPr>
        <p:spPr>
          <a:xfrm>
            <a:off x="5486385" y="1134903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D2CD07-8D5A-ECFE-BF60-0E6F066DDCF0}"/>
              </a:ext>
            </a:extLst>
          </p:cNvPr>
          <p:cNvSpPr/>
          <p:nvPr/>
        </p:nvSpPr>
        <p:spPr>
          <a:xfrm>
            <a:off x="5486385" y="1656871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8D1918-6A1A-70BB-FF0F-6A82F1F029BF}"/>
              </a:ext>
            </a:extLst>
          </p:cNvPr>
          <p:cNvSpPr/>
          <p:nvPr/>
        </p:nvSpPr>
        <p:spPr>
          <a:xfrm>
            <a:off x="5486397" y="2780342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C1F89A-5C6E-D4DF-2DE7-CEE18883DFF5}"/>
              </a:ext>
            </a:extLst>
          </p:cNvPr>
          <p:cNvSpPr/>
          <p:nvPr/>
        </p:nvSpPr>
        <p:spPr>
          <a:xfrm>
            <a:off x="5486397" y="3273741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DD235E-CBDB-9AD3-6EAB-A89D40EA3537}"/>
              </a:ext>
            </a:extLst>
          </p:cNvPr>
          <p:cNvSpPr/>
          <p:nvPr/>
        </p:nvSpPr>
        <p:spPr>
          <a:xfrm>
            <a:off x="5486394" y="3733798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C100BD-296E-7308-F753-432CE2884F19}"/>
              </a:ext>
            </a:extLst>
          </p:cNvPr>
          <p:cNvSpPr/>
          <p:nvPr/>
        </p:nvSpPr>
        <p:spPr>
          <a:xfrm>
            <a:off x="5486388" y="4193855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ACEF69-1C5E-6EBF-6244-D29384B2A706}"/>
              </a:ext>
            </a:extLst>
          </p:cNvPr>
          <p:cNvSpPr/>
          <p:nvPr/>
        </p:nvSpPr>
        <p:spPr>
          <a:xfrm>
            <a:off x="5486387" y="4723447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17365D-40DD-3B1F-8AA0-7EF41B58C96E}"/>
              </a:ext>
            </a:extLst>
          </p:cNvPr>
          <p:cNvSpPr/>
          <p:nvPr/>
        </p:nvSpPr>
        <p:spPr>
          <a:xfrm>
            <a:off x="5486387" y="5242075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51D9DD-722F-2F91-F2EC-FCF0507EC2C4}"/>
              </a:ext>
            </a:extLst>
          </p:cNvPr>
          <p:cNvSpPr/>
          <p:nvPr/>
        </p:nvSpPr>
        <p:spPr>
          <a:xfrm>
            <a:off x="5486387" y="5735470"/>
            <a:ext cx="2465489" cy="4933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7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707357" y="1928732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2A18258-0E16-4F6B-9609-D061BCC2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6" y="1967267"/>
            <a:ext cx="1971675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1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Positive thinking: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369C2C-E677-4D75-B2D2-A24A7B31CE4E}"/>
              </a:ext>
            </a:extLst>
          </p:cNvPr>
          <p:cNvGraphicFramePr>
            <a:graphicFrameLocks noGrp="1"/>
          </p:cNvGraphicFramePr>
          <p:nvPr/>
        </p:nvGraphicFramePr>
        <p:xfrm>
          <a:off x="4919855" y="1088210"/>
          <a:ext cx="5352611" cy="4679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904">
                  <a:extLst>
                    <a:ext uri="{9D8B030D-6E8A-4147-A177-3AD203B41FA5}">
                      <a16:colId xmlns:a16="http://schemas.microsoft.com/office/drawing/2014/main" val="2072378773"/>
                    </a:ext>
                  </a:extLst>
                </a:gridCol>
                <a:gridCol w="1637277">
                  <a:extLst>
                    <a:ext uri="{9D8B030D-6E8A-4147-A177-3AD203B41FA5}">
                      <a16:colId xmlns:a16="http://schemas.microsoft.com/office/drawing/2014/main" val="29538435"/>
                    </a:ext>
                  </a:extLst>
                </a:gridCol>
                <a:gridCol w="1801430">
                  <a:extLst>
                    <a:ext uri="{9D8B030D-6E8A-4147-A177-3AD203B41FA5}">
                      <a16:colId xmlns:a16="http://schemas.microsoft.com/office/drawing/2014/main" val="4096130042"/>
                    </a:ext>
                  </a:extLst>
                </a:gridCol>
              </a:tblGrid>
              <a:tr h="1169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I am clever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298" marR="9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أَنَا  ذَكِي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298" marR="9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أَنَا  ذَكِيّةٌ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298" marR="94298" marT="0" marB="0"/>
                </a:tc>
                <a:extLst>
                  <a:ext uri="{0D108BD9-81ED-4DB2-BD59-A6C34878D82A}">
                    <a16:rowId xmlns:a16="http://schemas.microsoft.com/office/drawing/2014/main" val="4063885347"/>
                  </a:ext>
                </a:extLst>
              </a:tr>
              <a:tr h="1169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I am happy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298" marR="9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أَنَا  سَعِيدٌ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298" marR="9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أَنَا  سَعِيدةٌ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298" marR="94298" marT="0" marB="0"/>
                </a:tc>
                <a:extLst>
                  <a:ext uri="{0D108BD9-81ED-4DB2-BD59-A6C34878D82A}">
                    <a16:rowId xmlns:a16="http://schemas.microsoft.com/office/drawing/2014/main" val="843505612"/>
                  </a:ext>
                </a:extLst>
              </a:tr>
              <a:tr h="1169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I am hardworking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298" marR="9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أَنَا  مُجْتَهِدٌ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298" marR="9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أَنَا  مُجْتَهِدةٌ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298" marR="94298" marT="0" marB="0"/>
                </a:tc>
                <a:extLst>
                  <a:ext uri="{0D108BD9-81ED-4DB2-BD59-A6C34878D82A}">
                    <a16:rowId xmlns:a16="http://schemas.microsoft.com/office/drawing/2014/main" val="148041488"/>
                  </a:ext>
                </a:extLst>
              </a:tr>
              <a:tr h="1169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I am polite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4298" marR="9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3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أَنَا مُهَذَبٌ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298" marR="94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أَنَا مُهَذَبَةٌ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298" marR="94298" marT="0" marB="0"/>
                </a:tc>
                <a:extLst>
                  <a:ext uri="{0D108BD9-81ED-4DB2-BD59-A6C34878D82A}">
                    <a16:rowId xmlns:a16="http://schemas.microsoft.com/office/drawing/2014/main" val="142052246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9408A0-56E0-4EC6-BC00-93046C0356BD}"/>
              </a:ext>
            </a:extLst>
          </p:cNvPr>
          <p:cNvSpPr/>
          <p:nvPr/>
        </p:nvSpPr>
        <p:spPr>
          <a:xfrm>
            <a:off x="6816080" y="1088210"/>
            <a:ext cx="1656184" cy="756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AA9915-8A13-4458-BE09-2672A25A2572}"/>
              </a:ext>
            </a:extLst>
          </p:cNvPr>
          <p:cNvSpPr/>
          <p:nvPr/>
        </p:nvSpPr>
        <p:spPr>
          <a:xfrm>
            <a:off x="8519314" y="1088210"/>
            <a:ext cx="1656184" cy="756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C6A493-A96B-47CF-B31A-386A8F9021E7}"/>
              </a:ext>
            </a:extLst>
          </p:cNvPr>
          <p:cNvSpPr/>
          <p:nvPr/>
        </p:nvSpPr>
        <p:spPr>
          <a:xfrm>
            <a:off x="6816080" y="2276872"/>
            <a:ext cx="1656184" cy="756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79CCD1-68E3-43F7-87B2-4ACCB9B15796}"/>
              </a:ext>
            </a:extLst>
          </p:cNvPr>
          <p:cNvSpPr/>
          <p:nvPr/>
        </p:nvSpPr>
        <p:spPr>
          <a:xfrm>
            <a:off x="8503630" y="2288963"/>
            <a:ext cx="1656184" cy="756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B60E5E-21D9-48B1-8110-778D5FC2EABC}"/>
              </a:ext>
            </a:extLst>
          </p:cNvPr>
          <p:cNvSpPr/>
          <p:nvPr/>
        </p:nvSpPr>
        <p:spPr>
          <a:xfrm>
            <a:off x="6847446" y="3443345"/>
            <a:ext cx="1656184" cy="756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BAA582-69CB-4936-BFE5-67A921A5ECE6}"/>
              </a:ext>
            </a:extLst>
          </p:cNvPr>
          <p:cNvSpPr/>
          <p:nvPr/>
        </p:nvSpPr>
        <p:spPr>
          <a:xfrm>
            <a:off x="8559955" y="3489716"/>
            <a:ext cx="1656184" cy="756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7F16A9-9FF2-45A0-8808-9A660F9E91BA}"/>
              </a:ext>
            </a:extLst>
          </p:cNvPr>
          <p:cNvSpPr/>
          <p:nvPr/>
        </p:nvSpPr>
        <p:spPr>
          <a:xfrm>
            <a:off x="6863130" y="4632007"/>
            <a:ext cx="1656184" cy="756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492EB3-C792-448B-89A6-8205D0372989}"/>
              </a:ext>
            </a:extLst>
          </p:cNvPr>
          <p:cNvSpPr/>
          <p:nvPr/>
        </p:nvSpPr>
        <p:spPr>
          <a:xfrm>
            <a:off x="8583925" y="4628589"/>
            <a:ext cx="1495594" cy="756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896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87CD609F-5AB8-D6B3-67D1-7F306DA4B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296666"/>
              </p:ext>
            </p:extLst>
          </p:nvPr>
        </p:nvGraphicFramePr>
        <p:xfrm>
          <a:off x="167781" y="365760"/>
          <a:ext cx="3993158" cy="56997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13193">
                  <a:extLst>
                    <a:ext uri="{9D8B030D-6E8A-4147-A177-3AD203B41FA5}">
                      <a16:colId xmlns:a16="http://schemas.microsoft.com/office/drawing/2014/main" val="318643306"/>
                    </a:ext>
                  </a:extLst>
                </a:gridCol>
                <a:gridCol w="2479965">
                  <a:extLst>
                    <a:ext uri="{9D8B030D-6E8A-4147-A177-3AD203B41FA5}">
                      <a16:colId xmlns:a16="http://schemas.microsoft.com/office/drawing/2014/main" val="3310870577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Pakistan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بَاكِسْتَان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9595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Somalia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الصُومَال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4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Albania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أَلْبَانْيَا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0762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Afghanistan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أَفْغَا نِستَان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3792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Algeria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الجَزَائِر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5852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Bangladesh 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بَنْغْلَاداش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6588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>
                          <a:latin typeface="Calibri" pitchFamily="34"/>
                          <a:cs typeface="Calibri" pitchFamily="34"/>
                        </a:rPr>
                        <a:t>Britain</a:t>
                      </a:r>
                      <a:endParaRPr lang="en-GB" sz="18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>
                          <a:latin typeface="Calibri" pitchFamily="34"/>
                          <a:cs typeface="Calibri" pitchFamily="34"/>
                        </a:rPr>
                        <a:t>بريطانْيَا</a:t>
                      </a:r>
                      <a:endParaRPr lang="en-GB" sz="28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4051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India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الهِنْد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713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Morocco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المِغْرب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4901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مِصْر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210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Palestine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فَلَسْطِين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65934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AE0BCA-4CCF-9F72-EE69-621E11A0C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035862"/>
              </p:ext>
            </p:extLst>
          </p:nvPr>
        </p:nvGraphicFramePr>
        <p:xfrm>
          <a:off x="4160939" y="365760"/>
          <a:ext cx="3993158" cy="56997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13193">
                  <a:extLst>
                    <a:ext uri="{9D8B030D-6E8A-4147-A177-3AD203B41FA5}">
                      <a16:colId xmlns:a16="http://schemas.microsoft.com/office/drawing/2014/main" val="318643306"/>
                    </a:ext>
                  </a:extLst>
                </a:gridCol>
                <a:gridCol w="2479965">
                  <a:extLst>
                    <a:ext uri="{9D8B030D-6E8A-4147-A177-3AD203B41FA5}">
                      <a16:colId xmlns:a16="http://schemas.microsoft.com/office/drawing/2014/main" val="3310870577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Pakistan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بَاكِسْتَان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9595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Somalia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الصُومَال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4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Albania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أَلْبَانْيَا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0762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Afghanistan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أَفْغَا نِستَان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3792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Algeria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الجَزَائِر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5852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Bangladesh 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بَنْغْلَاداش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6588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>
                          <a:latin typeface="Calibri" pitchFamily="34"/>
                          <a:cs typeface="Calibri" pitchFamily="34"/>
                        </a:rPr>
                        <a:t>Britain</a:t>
                      </a:r>
                      <a:endParaRPr lang="en-GB" sz="18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>
                          <a:latin typeface="Calibri" pitchFamily="34"/>
                          <a:cs typeface="Calibri" pitchFamily="34"/>
                        </a:rPr>
                        <a:t>بريطانْيَا</a:t>
                      </a:r>
                      <a:endParaRPr lang="en-GB" sz="28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4051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India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الهِنْد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713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Morocco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المِغْرب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4901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مِصْر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210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Palestine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فَلَسْطِين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6593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42CD707-A9A1-E893-B1DC-1DCCA33A2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975602"/>
              </p:ext>
            </p:extLst>
          </p:nvPr>
        </p:nvGraphicFramePr>
        <p:xfrm>
          <a:off x="8154097" y="365760"/>
          <a:ext cx="3993158" cy="56997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13193">
                  <a:extLst>
                    <a:ext uri="{9D8B030D-6E8A-4147-A177-3AD203B41FA5}">
                      <a16:colId xmlns:a16="http://schemas.microsoft.com/office/drawing/2014/main" val="318643306"/>
                    </a:ext>
                  </a:extLst>
                </a:gridCol>
                <a:gridCol w="2479965">
                  <a:extLst>
                    <a:ext uri="{9D8B030D-6E8A-4147-A177-3AD203B41FA5}">
                      <a16:colId xmlns:a16="http://schemas.microsoft.com/office/drawing/2014/main" val="3310870577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Pakistan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بَاكِسْتَان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9595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Somalia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الصُومَال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4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Albania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أَلْبَانْيَا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0762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Afghanistan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أَفْغَا نِستَان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3792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Algeria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الجَزَائِر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5852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Bangladesh 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بَنْغْلَاداش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6588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>
                          <a:latin typeface="Calibri" pitchFamily="34"/>
                          <a:cs typeface="Calibri" pitchFamily="34"/>
                        </a:rPr>
                        <a:t>Britain</a:t>
                      </a:r>
                      <a:endParaRPr lang="en-GB" sz="18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>
                          <a:latin typeface="Calibri" pitchFamily="34"/>
                          <a:cs typeface="Calibri" pitchFamily="34"/>
                        </a:rPr>
                        <a:t>بريطانْيَا</a:t>
                      </a:r>
                      <a:endParaRPr lang="en-GB" sz="280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4051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India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الهِنْد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713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Morocco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المِغْرب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4901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مِصْر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210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Palestine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فَلَسْطِين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659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87CD609F-5AB8-D6B3-67D1-7F306DA4B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927693"/>
              </p:ext>
            </p:extLst>
          </p:nvPr>
        </p:nvGraphicFramePr>
        <p:xfrm>
          <a:off x="167781" y="365760"/>
          <a:ext cx="3993158" cy="55778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13193">
                  <a:extLst>
                    <a:ext uri="{9D8B030D-6E8A-4147-A177-3AD203B41FA5}">
                      <a16:colId xmlns:a16="http://schemas.microsoft.com/office/drawing/2014/main" val="318643306"/>
                    </a:ext>
                  </a:extLst>
                </a:gridCol>
                <a:gridCol w="2479965">
                  <a:extLst>
                    <a:ext uri="{9D8B030D-6E8A-4147-A177-3AD203B41FA5}">
                      <a16:colId xmlns:a16="http://schemas.microsoft.com/office/drawing/2014/main" val="3310870577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Pakistan</a:t>
                      </a:r>
                      <a:r>
                        <a:rPr lang="en-GB" sz="1800" dirty="0" err="1">
                          <a:latin typeface="Calibri" pitchFamily="34"/>
                          <a:cs typeface="Calibri" pitchFamily="34"/>
                        </a:rPr>
                        <a:t>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بَاكِسْتَاني/َاكِسْتَانية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9595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Somalian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صُومَالي/صُومَالي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4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Albanian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أَلْبَانْي/ألبانِيَةٌ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0762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Afghani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أَفْغَا نِي/ أَفغَانِيَة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3792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Algerian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جَزَائِري/ جَزَائِرِيَةٌ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5852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Bangladeshi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400" dirty="0">
                          <a:latin typeface="Calibri" pitchFamily="34"/>
                          <a:cs typeface="Calibri" pitchFamily="34"/>
                        </a:rPr>
                        <a:t>بَنْغْلَاداشي/بَنْغْلَاداشية</a:t>
                      </a:r>
                      <a:endParaRPr lang="en-GB" sz="24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6588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British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بريطانِي/بريطانِية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4051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Indian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هِنْدي/هِنْدِيَةٌ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713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Moroccan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مَغْربي/ مَغْرِبِية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4901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Egyptian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مَصْري/ مَصْرِيَة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210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Palestinian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400" dirty="0">
                          <a:latin typeface="Calibri" pitchFamily="34"/>
                          <a:cs typeface="Calibri" pitchFamily="34"/>
                        </a:rPr>
                        <a:t>فَلَسْطِيني/ فَلَسْطِنِيَة</a:t>
                      </a:r>
                      <a:endParaRPr lang="en-GB" sz="24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65934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50D1E2E-7DE6-ABCF-A3DB-A10E90FD4C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174034"/>
              </p:ext>
            </p:extLst>
          </p:nvPr>
        </p:nvGraphicFramePr>
        <p:xfrm>
          <a:off x="4160939" y="365760"/>
          <a:ext cx="3993158" cy="55778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13193">
                  <a:extLst>
                    <a:ext uri="{9D8B030D-6E8A-4147-A177-3AD203B41FA5}">
                      <a16:colId xmlns:a16="http://schemas.microsoft.com/office/drawing/2014/main" val="318643306"/>
                    </a:ext>
                  </a:extLst>
                </a:gridCol>
                <a:gridCol w="2479965">
                  <a:extLst>
                    <a:ext uri="{9D8B030D-6E8A-4147-A177-3AD203B41FA5}">
                      <a16:colId xmlns:a16="http://schemas.microsoft.com/office/drawing/2014/main" val="3310870577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Pakistan</a:t>
                      </a:r>
                      <a:r>
                        <a:rPr lang="en-GB" sz="1800" dirty="0" err="1">
                          <a:latin typeface="Calibri" pitchFamily="34"/>
                          <a:cs typeface="Calibri" pitchFamily="34"/>
                        </a:rPr>
                        <a:t>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بَاكِسْتَاني/َاكِسْتَانية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9595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Somalian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صُومَالي/صُومَالي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4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Albanian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أَلْبَانْي/ألبانِيَةٌ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0762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Afghani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أَفْغَا نِي/ أَفغَانِيَة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3792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Algerian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جَزَائِري/ جَزَائِرِيَةٌ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5852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Bangladeshi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400" dirty="0">
                          <a:latin typeface="Calibri" pitchFamily="34"/>
                          <a:cs typeface="Calibri" pitchFamily="34"/>
                        </a:rPr>
                        <a:t>بَنْغْلَاداشي/بَنْغْلَاداشية</a:t>
                      </a:r>
                      <a:endParaRPr lang="en-GB" sz="24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6588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British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بريطانِي/بريطانِية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4051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Indian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هِنْدي/هِنْدِيَةٌ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713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Moroccan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مَغْربي/ مَغْرِبِية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4901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Egyptian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مَصْري/ مَصْرِيَة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210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Palestinian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400" dirty="0">
                          <a:latin typeface="Calibri" pitchFamily="34"/>
                          <a:cs typeface="Calibri" pitchFamily="34"/>
                        </a:rPr>
                        <a:t>فَلَسْطِيني/ فَلَسْطِنِيَة</a:t>
                      </a:r>
                      <a:endParaRPr lang="en-GB" sz="24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6593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B3C58DC-DEDA-EBBB-A6AE-6C7AB710C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337777"/>
              </p:ext>
            </p:extLst>
          </p:nvPr>
        </p:nvGraphicFramePr>
        <p:xfrm>
          <a:off x="8154097" y="365760"/>
          <a:ext cx="3993158" cy="55778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13193">
                  <a:extLst>
                    <a:ext uri="{9D8B030D-6E8A-4147-A177-3AD203B41FA5}">
                      <a16:colId xmlns:a16="http://schemas.microsoft.com/office/drawing/2014/main" val="318643306"/>
                    </a:ext>
                  </a:extLst>
                </a:gridCol>
                <a:gridCol w="2479965">
                  <a:extLst>
                    <a:ext uri="{9D8B030D-6E8A-4147-A177-3AD203B41FA5}">
                      <a16:colId xmlns:a16="http://schemas.microsoft.com/office/drawing/2014/main" val="3310870577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Pakistan</a:t>
                      </a:r>
                      <a:r>
                        <a:rPr lang="en-GB" sz="1800" dirty="0" err="1">
                          <a:latin typeface="Calibri" pitchFamily="34"/>
                          <a:cs typeface="Calibri" pitchFamily="34"/>
                        </a:rPr>
                        <a:t>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بَاكِسْتَاني/َاكِسْتَانية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9595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Somalian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صُومَالي/صُومَالي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4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Albanian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أَلْبَانْي/ألبانِيَةٌ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07623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Afghani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أَفْغَا نِي/ أَفغَانِيَة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3792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Algerian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جَزَائِري/ جَزَائِرِيَةٌ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5852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Bangladeshi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ar-SA" sz="2400" dirty="0">
                          <a:latin typeface="Calibri" pitchFamily="34"/>
                          <a:cs typeface="Calibri" pitchFamily="34"/>
                        </a:rPr>
                        <a:t>بَنْغْلَاداشي/بَنْغْلَاداشية</a:t>
                      </a:r>
                      <a:endParaRPr lang="en-GB" sz="24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6588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British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بريطانِي/بريطانِية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4051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latin typeface="Calibri" pitchFamily="34"/>
                          <a:cs typeface="Calibri" pitchFamily="34"/>
                        </a:rPr>
                        <a:t>Indian</a:t>
                      </a:r>
                      <a:endParaRPr lang="en-GB" sz="1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هِنْدي/هِنْدِيَةٌ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713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Moroccan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مَغْربي/ مَغْرِبِية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4901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Egyptian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800" dirty="0">
                          <a:latin typeface="Calibri" pitchFamily="34"/>
                          <a:cs typeface="Calibri" pitchFamily="34"/>
                        </a:rPr>
                        <a:t>مَصْري/ مَصْرِيَة</a:t>
                      </a:r>
                      <a:endParaRPr lang="en-GB" sz="28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210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latin typeface="Calibri" pitchFamily="34"/>
                          <a:cs typeface="Calibri" pitchFamily="34"/>
                        </a:rPr>
                        <a:t>Palestinian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ar-SA" sz="2400" dirty="0">
                          <a:latin typeface="Calibri" pitchFamily="34"/>
                          <a:cs typeface="Calibri" pitchFamily="34"/>
                        </a:rPr>
                        <a:t>فَلَسْطِيني/ فَلَسْطِنِيَة</a:t>
                      </a:r>
                      <a:endParaRPr lang="en-GB" sz="2400" dirty="0">
                        <a:latin typeface="Calibri" pitchFamily="34"/>
                        <a:cs typeface="Calibri" pitchFamily="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6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9571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1360-63E9-9ACB-A287-0630AF0AB5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6FA4C9A-217B-C03B-D230-BE7546F2D99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35823" y="444846"/>
            <a:ext cx="5908587" cy="2280467"/>
          </a:xfr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ar-SA" sz="3600">
                <a:latin typeface="Calibri" pitchFamily="34"/>
                <a:cs typeface="Calibri" pitchFamily="34"/>
              </a:rPr>
              <a:t>وَ مِن أَينَ أَنْتَ؟</a:t>
            </a:r>
            <a:endParaRPr lang="en-GB" sz="3600">
              <a:latin typeface="Calibri" pitchFamily="34"/>
              <a:cs typeface="Calibri" pitchFamily="34"/>
            </a:endParaRPr>
          </a:p>
        </p:txBody>
      </p:sp>
      <p:sp>
        <p:nvSpPr>
          <p:cNvPr id="4" name="Oval Callout 4">
            <a:extLst>
              <a:ext uri="{FF2B5EF4-FFF2-40B4-BE49-F238E27FC236}">
                <a16:creationId xmlns:a16="http://schemas.microsoft.com/office/drawing/2014/main" id="{A0D16207-F19A-263B-B0A0-1DD2D5395918}"/>
              </a:ext>
            </a:extLst>
          </p:cNvPr>
          <p:cNvSpPr/>
          <p:nvPr/>
        </p:nvSpPr>
        <p:spPr>
          <a:xfrm>
            <a:off x="972062" y="1186251"/>
            <a:ext cx="4168347" cy="2526825"/>
          </a:xfrm>
          <a:custGeom>
            <a:avLst>
              <a:gd name="f0" fmla="val 26763"/>
              <a:gd name="f1" fmla="val 3515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أَناَ مِنْ ..............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521B-C99B-8551-0738-9F0982055C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 descr="Image result for boy colouring pages">
            <a:extLst>
              <a:ext uri="{FF2B5EF4-FFF2-40B4-BE49-F238E27FC236}">
                <a16:creationId xmlns:a16="http://schemas.microsoft.com/office/drawing/2014/main" id="{5EC43342-ECA9-9C06-C194-47A236005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45664" y="975180"/>
            <a:ext cx="1568516" cy="2551450"/>
          </a:xfrm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10DADBBE-2D04-5D47-C029-6A9EBD5EE1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91753" y="630780"/>
            <a:ext cx="1228926" cy="28958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Image result for boy colouring pages">
            <a:extLst>
              <a:ext uri="{FF2B5EF4-FFF2-40B4-BE49-F238E27FC236}">
                <a16:creationId xmlns:a16="http://schemas.microsoft.com/office/drawing/2014/main" id="{44754E91-94D5-BEE5-982E-68DCA7E2F3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46506" y="3863221"/>
            <a:ext cx="1975195" cy="25554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Image result for girl colouring pages">
            <a:extLst>
              <a:ext uri="{FF2B5EF4-FFF2-40B4-BE49-F238E27FC236}">
                <a16:creationId xmlns:a16="http://schemas.microsoft.com/office/drawing/2014/main" id="{5CAA0FD7-BEEF-94EF-D757-D50E15A023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65955" y="3744596"/>
            <a:ext cx="1940256" cy="27926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 descr="Image result for girl colouring pages">
            <a:extLst>
              <a:ext uri="{FF2B5EF4-FFF2-40B4-BE49-F238E27FC236}">
                <a16:creationId xmlns:a16="http://schemas.microsoft.com/office/drawing/2014/main" id="{C7F4128F-D13F-61B3-CF68-785F01892E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81339" y="3834682"/>
            <a:ext cx="1995678" cy="2660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 descr="Related image">
            <a:extLst>
              <a:ext uri="{FF2B5EF4-FFF2-40B4-BE49-F238E27FC236}">
                <a16:creationId xmlns:a16="http://schemas.microsoft.com/office/drawing/2014/main" id="{7A23A34A-27C2-10C5-3996-1EA6092FC9E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706971" y="872803"/>
            <a:ext cx="1809753" cy="2533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 descr="Image result for girl colouring pages">
            <a:extLst>
              <a:ext uri="{FF2B5EF4-FFF2-40B4-BE49-F238E27FC236}">
                <a16:creationId xmlns:a16="http://schemas.microsoft.com/office/drawing/2014/main" id="{9247FC45-965D-DAB4-97CE-4C288C8195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54796" y="3810469"/>
            <a:ext cx="1995678" cy="2660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8" descr="Image result for girl colouring pages">
            <a:extLst>
              <a:ext uri="{FF2B5EF4-FFF2-40B4-BE49-F238E27FC236}">
                <a16:creationId xmlns:a16="http://schemas.microsoft.com/office/drawing/2014/main" id="{354DC445-8B69-046B-DF40-68017870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49923" y="3744596"/>
            <a:ext cx="1940256" cy="27926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" descr="Image result for boy colouring pages">
            <a:extLst>
              <a:ext uri="{FF2B5EF4-FFF2-40B4-BE49-F238E27FC236}">
                <a16:creationId xmlns:a16="http://schemas.microsoft.com/office/drawing/2014/main" id="{BC557612-F255-E277-FF2C-C7A0AF602D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6437" y="3981846"/>
            <a:ext cx="1975195" cy="25554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Related image">
            <a:extLst>
              <a:ext uri="{FF2B5EF4-FFF2-40B4-BE49-F238E27FC236}">
                <a16:creationId xmlns:a16="http://schemas.microsoft.com/office/drawing/2014/main" id="{B120BBF1-77D2-533E-356A-21FAD20623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4297" y="646736"/>
            <a:ext cx="1228926" cy="28958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" descr="Image result for boy colouring pages">
            <a:extLst>
              <a:ext uri="{FF2B5EF4-FFF2-40B4-BE49-F238E27FC236}">
                <a16:creationId xmlns:a16="http://schemas.microsoft.com/office/drawing/2014/main" id="{9E403F3A-8A33-5CA3-A73A-2B3131B1C56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5213" y="758759"/>
            <a:ext cx="1568516" cy="2551450"/>
          </a:xfrm>
        </p:spPr>
      </p:pic>
      <p:pic>
        <p:nvPicPr>
          <p:cNvPr id="14" name="Picture 12" descr="Related image">
            <a:extLst>
              <a:ext uri="{FF2B5EF4-FFF2-40B4-BE49-F238E27FC236}">
                <a16:creationId xmlns:a16="http://schemas.microsoft.com/office/drawing/2014/main" id="{0B0118B1-9B78-F479-116C-D939E664747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4282" y="776554"/>
            <a:ext cx="1809753" cy="25336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FB8F-CE70-4312-97D7-3D5962A3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7AEC9-2D1E-4AD1-8B06-1597BD55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6" y="886058"/>
            <a:ext cx="10515600" cy="4351338"/>
          </a:xfrm>
          <a:prstGeom prst="wedgeEllipseCallout">
            <a:avLst>
              <a:gd name="adj1" fmla="val 49382"/>
              <a:gd name="adj2" fmla="val 6485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ar-SA" sz="8800" dirty="0">
                <a:latin typeface="Calibri" panose="020F0502020204030204" pitchFamily="34" charset="0"/>
                <a:cs typeface="Calibri" panose="020F0502020204030204" pitchFamily="34" charset="0"/>
              </a:rPr>
              <a:t>مَا اِسْمُكَ؟</a:t>
            </a:r>
            <a:endParaRPr lang="en-GB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648A5D75-D1FB-0148-82E4-4BB5EE372EF7}"/>
              </a:ext>
            </a:extLst>
          </p:cNvPr>
          <p:cNvSpPr/>
          <p:nvPr/>
        </p:nvSpPr>
        <p:spPr>
          <a:xfrm>
            <a:off x="4865805" y="1415610"/>
            <a:ext cx="2088910" cy="5974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عُمْرُهُ عَشْرُ سَنَوَات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C685054C-EC25-0A97-1F69-D911D2C885F7}"/>
              </a:ext>
            </a:extLst>
          </p:cNvPr>
          <p:cNvSpPr/>
          <p:nvPr/>
        </p:nvSpPr>
        <p:spPr>
          <a:xfrm>
            <a:off x="7022125" y="1415610"/>
            <a:ext cx="1910858" cy="5974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اِسْمُهُ عَلِي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6226FBE0-2800-6648-4749-9CE927DE9138}"/>
              </a:ext>
            </a:extLst>
          </p:cNvPr>
          <p:cNvSpPr/>
          <p:nvPr/>
        </p:nvSpPr>
        <p:spPr>
          <a:xfrm>
            <a:off x="9135203" y="1405140"/>
            <a:ext cx="2271195" cy="6079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هُوَ مِنْ بَاكِسْتَان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B15AE3E3-530A-F3A9-262F-E4379BFBE94D}"/>
              </a:ext>
            </a:extLst>
          </p:cNvPr>
          <p:cNvSpPr/>
          <p:nvPr/>
        </p:nvSpPr>
        <p:spPr>
          <a:xfrm>
            <a:off x="296622" y="439616"/>
            <a:ext cx="221797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هُوَ يَسْكُنُ فِي  لُنْدُن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5A19C4B9-CBC6-C30A-46B1-53FD0D8CB602}"/>
              </a:ext>
            </a:extLst>
          </p:cNvPr>
          <p:cNvSpPr/>
          <p:nvPr/>
        </p:nvSpPr>
        <p:spPr>
          <a:xfrm>
            <a:off x="2678579" y="439616"/>
            <a:ext cx="198779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أنَا مِنْ بَرِيطَانْيَا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9F61D19E-5D53-96A3-429C-07EB22ACE2AA}"/>
              </a:ext>
            </a:extLst>
          </p:cNvPr>
          <p:cNvSpPr/>
          <p:nvPr/>
        </p:nvSpPr>
        <p:spPr>
          <a:xfrm>
            <a:off x="4873870" y="504090"/>
            <a:ext cx="174966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أَسْكُنُ فِي لُنْدُن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FE815029-D669-E207-7190-5B77050A0C4E}"/>
              </a:ext>
            </a:extLst>
          </p:cNvPr>
          <p:cNvSpPr/>
          <p:nvPr/>
        </p:nvSpPr>
        <p:spPr>
          <a:xfrm>
            <a:off x="6787508" y="504090"/>
            <a:ext cx="2532330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عُمْرِي عَشْرُ سَنَوَات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7DCFB924-56B4-3389-0D6B-4343BA957153}"/>
              </a:ext>
            </a:extLst>
          </p:cNvPr>
          <p:cNvSpPr/>
          <p:nvPr/>
        </p:nvSpPr>
        <p:spPr>
          <a:xfrm>
            <a:off x="9466810" y="504090"/>
            <a:ext cx="174966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اسْمِي أُحْمَدٌ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849879DA-240B-F64C-9362-EBC803C10050}"/>
              </a:ext>
            </a:extLst>
          </p:cNvPr>
          <p:cNvSpPr/>
          <p:nvPr/>
        </p:nvSpPr>
        <p:spPr>
          <a:xfrm>
            <a:off x="378067" y="1341022"/>
            <a:ext cx="2307241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عُمْرُهَا عَشْرُ سَنَوَات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41C00383-9F08-547D-AC41-7A64F0D69133}"/>
              </a:ext>
            </a:extLst>
          </p:cNvPr>
          <p:cNvSpPr/>
          <p:nvPr/>
        </p:nvSpPr>
        <p:spPr>
          <a:xfrm>
            <a:off x="2878019" y="1327279"/>
            <a:ext cx="174966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اِسْمُهَا زَيْنَب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14092949-769E-5B85-6F7B-39DA15FDE6D8}"/>
              </a:ext>
            </a:extLst>
          </p:cNvPr>
          <p:cNvSpPr/>
          <p:nvPr/>
        </p:nvSpPr>
        <p:spPr>
          <a:xfrm>
            <a:off x="9135203" y="2160059"/>
            <a:ext cx="221797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هِيَ تَسْكُنُ فِي  لُنْدُن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27CFD058-F9D8-2F39-CDB2-D2DD34618BD4}"/>
              </a:ext>
            </a:extLst>
          </p:cNvPr>
          <p:cNvSpPr/>
          <p:nvPr/>
        </p:nvSpPr>
        <p:spPr>
          <a:xfrm>
            <a:off x="6954716" y="2220903"/>
            <a:ext cx="198779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هُوَ مِنْ بَرِيطَانْيَا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22B6F97C-2FD1-6207-0F88-A03CBCFCE23D}"/>
              </a:ext>
            </a:extLst>
          </p:cNvPr>
          <p:cNvSpPr/>
          <p:nvPr/>
        </p:nvSpPr>
        <p:spPr>
          <a:xfrm>
            <a:off x="4782568" y="2160059"/>
            <a:ext cx="198779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هِيَ مِنْ بَرِيطَانْيَا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FE0B4156-2524-BEC3-0856-92654AF51509}"/>
              </a:ext>
            </a:extLst>
          </p:cNvPr>
          <p:cNvSpPr/>
          <p:nvPr/>
        </p:nvSpPr>
        <p:spPr>
          <a:xfrm>
            <a:off x="2162903" y="6135861"/>
            <a:ext cx="5952396" cy="5341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Cut and glue the sentences to the right person</a:t>
            </a:r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BFB9387B-F8AF-0237-456F-D38224D9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135" y="2854354"/>
            <a:ext cx="1452890" cy="3458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Rounded Rectangle 30">
            <a:extLst>
              <a:ext uri="{FF2B5EF4-FFF2-40B4-BE49-F238E27FC236}">
                <a16:creationId xmlns:a16="http://schemas.microsoft.com/office/drawing/2014/main" id="{8C95C782-DDFA-9ED2-6150-056D6B8EA73E}"/>
              </a:ext>
            </a:extLst>
          </p:cNvPr>
          <p:cNvSpPr/>
          <p:nvPr/>
        </p:nvSpPr>
        <p:spPr>
          <a:xfrm>
            <a:off x="9211016" y="5860106"/>
            <a:ext cx="923196" cy="36048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أَحْمَد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8" name="Content Placeholder 23">
            <a:extLst>
              <a:ext uri="{FF2B5EF4-FFF2-40B4-BE49-F238E27FC236}">
                <a16:creationId xmlns:a16="http://schemas.microsoft.com/office/drawing/2014/main" id="{7FD9632C-3B5F-3948-CE40-7A832F3E5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73870" y="2983842"/>
            <a:ext cx="1121118" cy="3199540"/>
          </a:xfrm>
        </p:spPr>
      </p:pic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EBBB4953-4372-EBB8-F911-F9315E4C2E15}"/>
              </a:ext>
            </a:extLst>
          </p:cNvPr>
          <p:cNvSpPr/>
          <p:nvPr/>
        </p:nvSpPr>
        <p:spPr>
          <a:xfrm>
            <a:off x="5023082" y="5718968"/>
            <a:ext cx="923196" cy="3471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عَلِي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20" name="Picture 24">
            <a:extLst>
              <a:ext uri="{FF2B5EF4-FFF2-40B4-BE49-F238E27FC236}">
                <a16:creationId xmlns:a16="http://schemas.microsoft.com/office/drawing/2014/main" id="{68364A9B-5D7B-7B80-F125-51D9C7549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52" y="3150025"/>
            <a:ext cx="1728161" cy="27425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FD559910-73BD-F465-8338-3C13AB2173ED}"/>
              </a:ext>
            </a:extLst>
          </p:cNvPr>
          <p:cNvSpPr/>
          <p:nvPr/>
        </p:nvSpPr>
        <p:spPr>
          <a:xfrm>
            <a:off x="944012" y="5720364"/>
            <a:ext cx="923196" cy="3471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زَيْنَب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ABE795-DF5A-5C45-B85F-1BCAA27B2FD1}"/>
              </a:ext>
            </a:extLst>
          </p:cNvPr>
          <p:cNvSpPr/>
          <p:nvPr/>
        </p:nvSpPr>
        <p:spPr>
          <a:xfrm>
            <a:off x="378067" y="2983842"/>
            <a:ext cx="2136532" cy="3165762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74B8A7-4A40-2797-2EB9-02E89E085F2E}"/>
              </a:ext>
            </a:extLst>
          </p:cNvPr>
          <p:cNvSpPr/>
          <p:nvPr/>
        </p:nvSpPr>
        <p:spPr>
          <a:xfrm>
            <a:off x="4366163" y="2935224"/>
            <a:ext cx="2136532" cy="3165762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985CD4-D448-0111-C66D-64DFF91A00D5}"/>
              </a:ext>
            </a:extLst>
          </p:cNvPr>
          <p:cNvSpPr/>
          <p:nvPr/>
        </p:nvSpPr>
        <p:spPr>
          <a:xfrm>
            <a:off x="8354259" y="2952827"/>
            <a:ext cx="2136532" cy="3267762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648A5D75-D1FB-0148-82E4-4BB5EE372EF7}"/>
              </a:ext>
            </a:extLst>
          </p:cNvPr>
          <p:cNvSpPr/>
          <p:nvPr/>
        </p:nvSpPr>
        <p:spPr>
          <a:xfrm>
            <a:off x="4865805" y="1415610"/>
            <a:ext cx="2088910" cy="5974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عُمْرُهُ عَشْرُ سَنَوَات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C685054C-EC25-0A97-1F69-D911D2C885F7}"/>
              </a:ext>
            </a:extLst>
          </p:cNvPr>
          <p:cNvSpPr/>
          <p:nvPr/>
        </p:nvSpPr>
        <p:spPr>
          <a:xfrm>
            <a:off x="7022125" y="1415610"/>
            <a:ext cx="1910858" cy="5974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اِسْمُهُ عَلِي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6226FBE0-2800-6648-4749-9CE927DE9138}"/>
              </a:ext>
            </a:extLst>
          </p:cNvPr>
          <p:cNvSpPr/>
          <p:nvPr/>
        </p:nvSpPr>
        <p:spPr>
          <a:xfrm>
            <a:off x="9135203" y="1405140"/>
            <a:ext cx="2271195" cy="6079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هُوَ مِنْ بَاكِسْتَان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B15AE3E3-530A-F3A9-262F-E4379BFBE94D}"/>
              </a:ext>
            </a:extLst>
          </p:cNvPr>
          <p:cNvSpPr/>
          <p:nvPr/>
        </p:nvSpPr>
        <p:spPr>
          <a:xfrm>
            <a:off x="296622" y="439616"/>
            <a:ext cx="221797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هُوَ يَسْكُنُ فِي  لُنْدُن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5A19C4B9-CBC6-C30A-46B1-53FD0D8CB602}"/>
              </a:ext>
            </a:extLst>
          </p:cNvPr>
          <p:cNvSpPr/>
          <p:nvPr/>
        </p:nvSpPr>
        <p:spPr>
          <a:xfrm>
            <a:off x="2678579" y="439616"/>
            <a:ext cx="198779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أنَا مِنْ بَرِيطَانْيَا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9F61D19E-5D53-96A3-429C-07EB22ACE2AA}"/>
              </a:ext>
            </a:extLst>
          </p:cNvPr>
          <p:cNvSpPr/>
          <p:nvPr/>
        </p:nvSpPr>
        <p:spPr>
          <a:xfrm>
            <a:off x="4873870" y="504090"/>
            <a:ext cx="174966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أَسْكُنُ فِي لُنْدُن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FE815029-D669-E207-7190-5B77050A0C4E}"/>
              </a:ext>
            </a:extLst>
          </p:cNvPr>
          <p:cNvSpPr/>
          <p:nvPr/>
        </p:nvSpPr>
        <p:spPr>
          <a:xfrm>
            <a:off x="6787508" y="504090"/>
            <a:ext cx="2532330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عُمْرِي عَشْرُ سَنَوَات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7DCFB924-56B4-3389-0D6B-4343BA957153}"/>
              </a:ext>
            </a:extLst>
          </p:cNvPr>
          <p:cNvSpPr/>
          <p:nvPr/>
        </p:nvSpPr>
        <p:spPr>
          <a:xfrm>
            <a:off x="9466810" y="504090"/>
            <a:ext cx="174966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اسْمِي أُحْمَدٌ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849879DA-240B-F64C-9362-EBC803C10050}"/>
              </a:ext>
            </a:extLst>
          </p:cNvPr>
          <p:cNvSpPr/>
          <p:nvPr/>
        </p:nvSpPr>
        <p:spPr>
          <a:xfrm>
            <a:off x="378067" y="1341022"/>
            <a:ext cx="2307241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عُمْرُهَا عَشْرُ سَنَوَات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41C00383-9F08-547D-AC41-7A64F0D69133}"/>
              </a:ext>
            </a:extLst>
          </p:cNvPr>
          <p:cNvSpPr/>
          <p:nvPr/>
        </p:nvSpPr>
        <p:spPr>
          <a:xfrm>
            <a:off x="2878019" y="1327279"/>
            <a:ext cx="174966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اِسْمُهَا زَيْنَب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14092949-769E-5B85-6F7B-39DA15FDE6D8}"/>
              </a:ext>
            </a:extLst>
          </p:cNvPr>
          <p:cNvSpPr/>
          <p:nvPr/>
        </p:nvSpPr>
        <p:spPr>
          <a:xfrm>
            <a:off x="9135203" y="2160059"/>
            <a:ext cx="2217977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هِيَ تَسْكُنُ فِي  لُنْدُن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27CFD058-F9D8-2F39-CDB2-D2DD34618BD4}"/>
              </a:ext>
            </a:extLst>
          </p:cNvPr>
          <p:cNvSpPr/>
          <p:nvPr/>
        </p:nvSpPr>
        <p:spPr>
          <a:xfrm>
            <a:off x="6954716" y="2220903"/>
            <a:ext cx="198779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هُوَ مِنْ بَرِيطَانْيَا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22B6F97C-2FD1-6207-0F88-A03CBCFCE23D}"/>
              </a:ext>
            </a:extLst>
          </p:cNvPr>
          <p:cNvSpPr/>
          <p:nvPr/>
        </p:nvSpPr>
        <p:spPr>
          <a:xfrm>
            <a:off x="4782568" y="2160059"/>
            <a:ext cx="198779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هِيَ مِنْ بَرِيطَانْيَا</a:t>
            </a:r>
            <a:endParaRPr lang="en-GB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FE0B4156-2524-BEC3-0856-92654AF51509}"/>
              </a:ext>
            </a:extLst>
          </p:cNvPr>
          <p:cNvSpPr/>
          <p:nvPr/>
        </p:nvSpPr>
        <p:spPr>
          <a:xfrm>
            <a:off x="2162903" y="6135861"/>
            <a:ext cx="5952396" cy="5341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Cut and glue the sentences to the right person</a:t>
            </a:r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BFB9387B-F8AF-0237-456F-D38224D9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135" y="2854354"/>
            <a:ext cx="1452890" cy="3458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Rounded Rectangle 30">
            <a:extLst>
              <a:ext uri="{FF2B5EF4-FFF2-40B4-BE49-F238E27FC236}">
                <a16:creationId xmlns:a16="http://schemas.microsoft.com/office/drawing/2014/main" id="{8C95C782-DDFA-9ED2-6150-056D6B8EA73E}"/>
              </a:ext>
            </a:extLst>
          </p:cNvPr>
          <p:cNvSpPr/>
          <p:nvPr/>
        </p:nvSpPr>
        <p:spPr>
          <a:xfrm>
            <a:off x="9211016" y="5860106"/>
            <a:ext cx="923196" cy="36048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أَحْمَد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8" name="Content Placeholder 23">
            <a:extLst>
              <a:ext uri="{FF2B5EF4-FFF2-40B4-BE49-F238E27FC236}">
                <a16:creationId xmlns:a16="http://schemas.microsoft.com/office/drawing/2014/main" id="{7FD9632C-3B5F-3948-CE40-7A832F3E5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73870" y="2983842"/>
            <a:ext cx="1121118" cy="3199540"/>
          </a:xfrm>
        </p:spPr>
      </p:pic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EBBB4953-4372-EBB8-F911-F9315E4C2E15}"/>
              </a:ext>
            </a:extLst>
          </p:cNvPr>
          <p:cNvSpPr/>
          <p:nvPr/>
        </p:nvSpPr>
        <p:spPr>
          <a:xfrm>
            <a:off x="5023082" y="5718968"/>
            <a:ext cx="923196" cy="3471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عَلِي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20" name="Picture 24">
            <a:extLst>
              <a:ext uri="{FF2B5EF4-FFF2-40B4-BE49-F238E27FC236}">
                <a16:creationId xmlns:a16="http://schemas.microsoft.com/office/drawing/2014/main" id="{68364A9B-5D7B-7B80-F125-51D9C7549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52" y="3150025"/>
            <a:ext cx="1728161" cy="27425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FD559910-73BD-F465-8338-3C13AB2173ED}"/>
              </a:ext>
            </a:extLst>
          </p:cNvPr>
          <p:cNvSpPr/>
          <p:nvPr/>
        </p:nvSpPr>
        <p:spPr>
          <a:xfrm>
            <a:off x="944012" y="5720364"/>
            <a:ext cx="923196" cy="3471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زَيْنَب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ABE795-DF5A-5C45-B85F-1BCAA27B2FD1}"/>
              </a:ext>
            </a:extLst>
          </p:cNvPr>
          <p:cNvSpPr/>
          <p:nvPr/>
        </p:nvSpPr>
        <p:spPr>
          <a:xfrm>
            <a:off x="378067" y="2983842"/>
            <a:ext cx="2136532" cy="3165762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74B8A7-4A40-2797-2EB9-02E89E085F2E}"/>
              </a:ext>
            </a:extLst>
          </p:cNvPr>
          <p:cNvSpPr/>
          <p:nvPr/>
        </p:nvSpPr>
        <p:spPr>
          <a:xfrm>
            <a:off x="4366163" y="2935224"/>
            <a:ext cx="2136532" cy="3165762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985CD4-D448-0111-C66D-64DFF91A00D5}"/>
              </a:ext>
            </a:extLst>
          </p:cNvPr>
          <p:cNvSpPr/>
          <p:nvPr/>
        </p:nvSpPr>
        <p:spPr>
          <a:xfrm>
            <a:off x="8354259" y="2952827"/>
            <a:ext cx="2136532" cy="3267762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5991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D71F-5CE6-5358-6A95-20FF482728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800"/>
              <a:t>Unscramble the words and create a dialogue?</a:t>
            </a:r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814BDBF2-5400-73EB-CBFE-673D72E95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86148" y="1969873"/>
            <a:ext cx="1384621" cy="3262716"/>
          </a:xfrm>
        </p:spPr>
      </p:pic>
      <p:pic>
        <p:nvPicPr>
          <p:cNvPr id="4" name="Picture 2" descr="Image result for boy colouring pages">
            <a:extLst>
              <a:ext uri="{FF2B5EF4-FFF2-40B4-BE49-F238E27FC236}">
                <a16:creationId xmlns:a16="http://schemas.microsoft.com/office/drawing/2014/main" id="{CE076953-0E4D-0266-0D91-FC3F4F5A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70233" y="2474183"/>
            <a:ext cx="1775938" cy="2888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19C7B513-084B-FE9F-CB9C-0F63128E4B3D}"/>
              </a:ext>
            </a:extLst>
          </p:cNvPr>
          <p:cNvSpPr/>
          <p:nvPr/>
        </p:nvSpPr>
        <p:spPr>
          <a:xfrm>
            <a:off x="8886989" y="1758153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DABA75C4-685C-9688-C6D0-ABB8FBBEFF9B}"/>
              </a:ext>
            </a:extLst>
          </p:cNvPr>
          <p:cNvSpPr/>
          <p:nvPr/>
        </p:nvSpPr>
        <p:spPr>
          <a:xfrm>
            <a:off x="598282" y="1552642"/>
            <a:ext cx="2776539" cy="1843082"/>
          </a:xfrm>
          <a:custGeom>
            <a:avLst>
              <a:gd name="f0" fmla="val 20068"/>
              <a:gd name="f1" fmla="val 2656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E26694-4867-CD41-EC54-4A655672F3CE}"/>
              </a:ext>
            </a:extLst>
          </p:cNvPr>
          <p:cNvSpPr/>
          <p:nvPr/>
        </p:nvSpPr>
        <p:spPr>
          <a:xfrm>
            <a:off x="1962805" y="5511783"/>
            <a:ext cx="8939046" cy="12279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عَلَيْكُم   و    السَّلاَم    السَّلاَم    عَلَيْكُم</a:t>
            </a:r>
            <a:endParaRPr lang="en-GB" sz="4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F80E-E51B-B70D-4C1E-B956E538A6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Write a dialogue using your vocabulary:</a:t>
            </a:r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E051D040-8702-731C-9BF3-D6E77EDD1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44387" y="1967121"/>
            <a:ext cx="1386952" cy="3268230"/>
          </a:xfrm>
        </p:spPr>
      </p:pic>
      <p:pic>
        <p:nvPicPr>
          <p:cNvPr id="4" name="Picture 2" descr="Image result for boy colouring pages">
            <a:extLst>
              <a:ext uri="{FF2B5EF4-FFF2-40B4-BE49-F238E27FC236}">
                <a16:creationId xmlns:a16="http://schemas.microsoft.com/office/drawing/2014/main" id="{B035D227-293E-DB71-B379-5EA981766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8660" y="2342180"/>
            <a:ext cx="1902281" cy="30943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30C01105-D50C-7869-9F22-2C25D99CD00E}"/>
              </a:ext>
            </a:extLst>
          </p:cNvPr>
          <p:cNvSpPr/>
          <p:nvPr/>
        </p:nvSpPr>
        <p:spPr>
          <a:xfrm>
            <a:off x="8731349" y="1420639"/>
            <a:ext cx="2942978" cy="1843082"/>
          </a:xfrm>
          <a:custGeom>
            <a:avLst>
              <a:gd name="f0" fmla="val -3195"/>
              <a:gd name="f1" fmla="val 2178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C1E964E3-A5A9-546F-E935-8812DE225E6C}"/>
              </a:ext>
            </a:extLst>
          </p:cNvPr>
          <p:cNvSpPr/>
          <p:nvPr/>
        </p:nvSpPr>
        <p:spPr>
          <a:xfrm>
            <a:off x="598282" y="1552642"/>
            <a:ext cx="2776539" cy="1843082"/>
          </a:xfrm>
          <a:custGeom>
            <a:avLst>
              <a:gd name="f0" fmla="val 23318"/>
              <a:gd name="f1" fmla="val 2083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87B243-4C47-4E33-0740-188A1CD13D85}"/>
              </a:ext>
            </a:extLst>
          </p:cNvPr>
          <p:cNvSpPr/>
          <p:nvPr/>
        </p:nvSpPr>
        <p:spPr>
          <a:xfrm>
            <a:off x="1016876" y="5511783"/>
            <a:ext cx="10657487" cy="126739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بِخَير    حَالُكَ؟    أَنَا     شُكْرًا    كَيْفَ    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1F82-2493-9D9F-5857-AE0A2611D1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C54AD6B3-622A-2B1F-3044-FE980492A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11879" y="1561520"/>
            <a:ext cx="1534390" cy="3615638"/>
          </a:xfrm>
        </p:spPr>
      </p:pic>
      <p:pic>
        <p:nvPicPr>
          <p:cNvPr id="4" name="Picture 2" descr="Image result for boy colouring pages">
            <a:extLst>
              <a:ext uri="{FF2B5EF4-FFF2-40B4-BE49-F238E27FC236}">
                <a16:creationId xmlns:a16="http://schemas.microsoft.com/office/drawing/2014/main" id="{0C652AEE-B354-7E42-CE05-9EEBBB428E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6926" y="1854741"/>
            <a:ext cx="2042467" cy="33224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A148A114-7293-258B-3196-94EEE431B714}"/>
              </a:ext>
            </a:extLst>
          </p:cNvPr>
          <p:cNvSpPr/>
          <p:nvPr/>
        </p:nvSpPr>
        <p:spPr>
          <a:xfrm>
            <a:off x="8760866" y="1071795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D4D23E2D-0FFD-0B1F-DCCE-5242BC5627E7}"/>
              </a:ext>
            </a:extLst>
          </p:cNvPr>
          <p:cNvSpPr/>
          <p:nvPr/>
        </p:nvSpPr>
        <p:spPr>
          <a:xfrm>
            <a:off x="937241" y="836611"/>
            <a:ext cx="2776539" cy="1843082"/>
          </a:xfrm>
          <a:custGeom>
            <a:avLst>
              <a:gd name="f0" fmla="val 20068"/>
              <a:gd name="f1" fmla="val 2656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F662D9-C2DB-C9D4-B9D1-459A33EE6286}"/>
              </a:ext>
            </a:extLst>
          </p:cNvPr>
          <p:cNvSpPr/>
          <p:nvPr/>
        </p:nvSpPr>
        <p:spPr>
          <a:xfrm>
            <a:off x="1011088" y="5326718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مَا    اسْمي     اسْمُكَ؟       أَحْمَد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10FA-9360-45AB-D2A9-23ED51CC88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E3B47D37-9C71-884D-9DC9-205A0A942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52305" y="911227"/>
            <a:ext cx="1846603" cy="4351336"/>
          </a:xfrm>
        </p:spPr>
      </p:pic>
      <p:pic>
        <p:nvPicPr>
          <p:cNvPr id="4" name="Picture 2" descr="Image result for boy colouring pages">
            <a:extLst>
              <a:ext uri="{FF2B5EF4-FFF2-40B4-BE49-F238E27FC236}">
                <a16:creationId xmlns:a16="http://schemas.microsoft.com/office/drawing/2014/main" id="{70970831-3E5D-A01C-DD55-E72B8EE5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2650" y="2162171"/>
            <a:ext cx="2046856" cy="33295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F65E7389-8DD5-6E2F-AA30-46F714771B62}"/>
              </a:ext>
            </a:extLst>
          </p:cNvPr>
          <p:cNvSpPr/>
          <p:nvPr/>
        </p:nvSpPr>
        <p:spPr>
          <a:xfrm>
            <a:off x="8760866" y="1071795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BE002918-DE97-A83A-E295-DECF1FCFB927}"/>
              </a:ext>
            </a:extLst>
          </p:cNvPr>
          <p:cNvSpPr/>
          <p:nvPr/>
        </p:nvSpPr>
        <p:spPr>
          <a:xfrm>
            <a:off x="937241" y="836611"/>
            <a:ext cx="2776539" cy="1843082"/>
          </a:xfrm>
          <a:custGeom>
            <a:avLst>
              <a:gd name="f0" fmla="val 20068"/>
              <a:gd name="f1" fmla="val 2656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26F503-E247-33A4-D0F0-C4FFBF4EF23B}"/>
              </a:ext>
            </a:extLst>
          </p:cNvPr>
          <p:cNvSpPr/>
          <p:nvPr/>
        </p:nvSpPr>
        <p:spPr>
          <a:xfrm>
            <a:off x="1072051" y="5468084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مَا    اسْمي     اسْمُكَ؟ مُصْطَفَى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BD41-5E66-98D0-0A5D-222E509FC1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576A7227-C100-1DE5-D2CE-2FA688AD6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9986" y="2057400"/>
            <a:ext cx="1354957" cy="3192847"/>
          </a:xfrm>
        </p:spPr>
      </p:pic>
      <p:pic>
        <p:nvPicPr>
          <p:cNvPr id="4" name="Picture 12" descr="Related image">
            <a:extLst>
              <a:ext uri="{FF2B5EF4-FFF2-40B4-BE49-F238E27FC236}">
                <a16:creationId xmlns:a16="http://schemas.microsoft.com/office/drawing/2014/main" id="{1816D9BA-909E-183A-FFC9-44D8A0F9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90759" y="2396980"/>
            <a:ext cx="2093463" cy="29308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C49337D7-C46A-6C8F-4EE1-2EF9BE276BE4}"/>
              </a:ext>
            </a:extLst>
          </p:cNvPr>
          <p:cNvSpPr/>
          <p:nvPr/>
        </p:nvSpPr>
        <p:spPr>
          <a:xfrm>
            <a:off x="8760866" y="1071795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6AF57AEE-EC8C-1788-51AB-4357662690A8}"/>
              </a:ext>
            </a:extLst>
          </p:cNvPr>
          <p:cNvSpPr/>
          <p:nvPr/>
        </p:nvSpPr>
        <p:spPr>
          <a:xfrm>
            <a:off x="793708" y="858045"/>
            <a:ext cx="2942978" cy="1843082"/>
          </a:xfrm>
          <a:custGeom>
            <a:avLst>
              <a:gd name="f0" fmla="val 21952"/>
              <a:gd name="f1" fmla="val 2618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1405C6-1AB1-17E7-0A2D-7BE2D52C33DD}"/>
              </a:ext>
            </a:extLst>
          </p:cNvPr>
          <p:cNvSpPr/>
          <p:nvPr/>
        </p:nvSpPr>
        <p:spPr>
          <a:xfrm>
            <a:off x="977466" y="5375913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مَا    اسْمي     اسْمُكِ؟ مَرْيَم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2F3C-493E-0A45-C3B8-ED58ADF28C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E6FF3EE1-6F11-713A-B8B9-2FB2E0322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19919" y="1993337"/>
            <a:ext cx="1493242" cy="3518702"/>
          </a:xfrm>
        </p:spPr>
      </p:pic>
      <p:pic>
        <p:nvPicPr>
          <p:cNvPr id="4" name="Picture 12" descr="Related image">
            <a:extLst>
              <a:ext uri="{FF2B5EF4-FFF2-40B4-BE49-F238E27FC236}">
                <a16:creationId xmlns:a16="http://schemas.microsoft.com/office/drawing/2014/main" id="{14B707BD-583F-52B8-FC94-A22A873E37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31008" y="2180862"/>
            <a:ext cx="2429953" cy="34019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545B16BD-C681-CA54-9B85-092A4A42C1FF}"/>
              </a:ext>
            </a:extLst>
          </p:cNvPr>
          <p:cNvSpPr/>
          <p:nvPr/>
        </p:nvSpPr>
        <p:spPr>
          <a:xfrm>
            <a:off x="8760866" y="1071795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76E30AD5-EC57-BD79-6942-1B2357D8A545}"/>
              </a:ext>
            </a:extLst>
          </p:cNvPr>
          <p:cNvSpPr/>
          <p:nvPr/>
        </p:nvSpPr>
        <p:spPr>
          <a:xfrm>
            <a:off x="793708" y="858045"/>
            <a:ext cx="2942978" cy="1843082"/>
          </a:xfrm>
          <a:custGeom>
            <a:avLst>
              <a:gd name="f0" fmla="val 19580"/>
              <a:gd name="f1" fmla="val 2932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32A6786-19FB-C0DA-7F3B-E895C23E1BDB}"/>
              </a:ext>
            </a:extLst>
          </p:cNvPr>
          <p:cNvSpPr/>
          <p:nvPr/>
        </p:nvSpPr>
        <p:spPr>
          <a:xfrm>
            <a:off x="1037213" y="5414756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كَم    عَشْرُ  سَنَوَات   عُمْرِي    عُمْرُكَ؟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29E7-6651-C78C-7734-DFF69070D7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C22BC415-F48C-B011-BABF-FE986A017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89122" y="2124471"/>
            <a:ext cx="1402534" cy="3304952"/>
          </a:xfrm>
        </p:spPr>
      </p:pic>
      <p:pic>
        <p:nvPicPr>
          <p:cNvPr id="4" name="Picture 12" descr="Related image">
            <a:extLst>
              <a:ext uri="{FF2B5EF4-FFF2-40B4-BE49-F238E27FC236}">
                <a16:creationId xmlns:a16="http://schemas.microsoft.com/office/drawing/2014/main" id="{AD373BB1-6DC9-E5D3-31EA-8235369F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35478" y="2183605"/>
            <a:ext cx="2330503" cy="32627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0F5B7EBE-2B7D-05D3-290D-7B845341F10D}"/>
              </a:ext>
            </a:extLst>
          </p:cNvPr>
          <p:cNvSpPr/>
          <p:nvPr/>
        </p:nvSpPr>
        <p:spPr>
          <a:xfrm>
            <a:off x="8760866" y="1071795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2C08974B-1E5F-0F8F-AD5A-3727C74B1AF0}"/>
              </a:ext>
            </a:extLst>
          </p:cNvPr>
          <p:cNvSpPr/>
          <p:nvPr/>
        </p:nvSpPr>
        <p:spPr>
          <a:xfrm>
            <a:off x="793708" y="858045"/>
            <a:ext cx="2942978" cy="1843082"/>
          </a:xfrm>
          <a:custGeom>
            <a:avLst>
              <a:gd name="f0" fmla="val 19580"/>
              <a:gd name="f1" fmla="val 2932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6CEA85F-75A1-D536-E281-8E11D28446F6}"/>
              </a:ext>
            </a:extLst>
          </p:cNvPr>
          <p:cNvSpPr/>
          <p:nvPr/>
        </p:nvSpPr>
        <p:spPr>
          <a:xfrm>
            <a:off x="993678" y="5371386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كَم    تِسْعُ  سَنَوَات   عُمْرِي    عُمْرُكِ؟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girl colouring pages">
            <a:extLst>
              <a:ext uri="{FF2B5EF4-FFF2-40B4-BE49-F238E27FC236}">
                <a16:creationId xmlns:a16="http://schemas.microsoft.com/office/drawing/2014/main" id="{FE192625-69BD-39AA-80C2-3097EF7D1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04570" y="1899748"/>
            <a:ext cx="2522665" cy="3363556"/>
          </a:xfrm>
        </p:spPr>
      </p:pic>
      <p:pic>
        <p:nvPicPr>
          <p:cNvPr id="3" name="Picture 8" descr="Image result for girl colouring pages">
            <a:extLst>
              <a:ext uri="{FF2B5EF4-FFF2-40B4-BE49-F238E27FC236}">
                <a16:creationId xmlns:a16="http://schemas.microsoft.com/office/drawing/2014/main" id="{609D0397-0A0D-27BD-9831-8D6237875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42957" y="1962805"/>
            <a:ext cx="2376031" cy="34198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Callout 6">
            <a:extLst>
              <a:ext uri="{FF2B5EF4-FFF2-40B4-BE49-F238E27FC236}">
                <a16:creationId xmlns:a16="http://schemas.microsoft.com/office/drawing/2014/main" id="{26CAE522-679E-D3D9-A5F7-A84F1D768C5D}"/>
              </a:ext>
            </a:extLst>
          </p:cNvPr>
          <p:cNvSpPr/>
          <p:nvPr/>
        </p:nvSpPr>
        <p:spPr>
          <a:xfrm>
            <a:off x="8838224" y="743178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val Callout 7">
            <a:extLst>
              <a:ext uri="{FF2B5EF4-FFF2-40B4-BE49-F238E27FC236}">
                <a16:creationId xmlns:a16="http://schemas.microsoft.com/office/drawing/2014/main" id="{88D7A95F-18E3-48AE-4D15-0419CABA8C90}"/>
              </a:ext>
            </a:extLst>
          </p:cNvPr>
          <p:cNvSpPr/>
          <p:nvPr/>
        </p:nvSpPr>
        <p:spPr>
          <a:xfrm>
            <a:off x="4550603" y="523594"/>
            <a:ext cx="2942978" cy="1843082"/>
          </a:xfrm>
          <a:custGeom>
            <a:avLst>
              <a:gd name="f0" fmla="val -187"/>
              <a:gd name="f1" fmla="val 26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ED6676-0087-0BFA-D5F2-C2CD3E7CE2F0}"/>
              </a:ext>
            </a:extLst>
          </p:cNvPr>
          <p:cNvSpPr/>
          <p:nvPr/>
        </p:nvSpPr>
        <p:spPr>
          <a:xfrm>
            <a:off x="1059899" y="5386090"/>
            <a:ext cx="9924394" cy="1316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كَم    عَشْرُ  سَنَوَات   عُمْرِي    عُمْرُكَ؟</a:t>
            </a:r>
            <a:endParaRPr lang="en-GB" sz="4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12141</TotalTime>
  <Words>1587</Words>
  <Application>Microsoft Office PowerPoint</Application>
  <PresentationFormat>Widescreen</PresentationFormat>
  <Paragraphs>677</Paragraphs>
  <Slides>113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20" baseType="lpstr">
      <vt:lpstr>ABO SLMAN Alomar  منقط  1</vt:lpstr>
      <vt:lpstr>Arial</vt:lpstr>
      <vt:lpstr>Calibri</vt:lpstr>
      <vt:lpstr>Calibri Light</vt:lpstr>
      <vt:lpstr>Comic Sans MS</vt:lpstr>
      <vt:lpstr>Office Theme</vt:lpstr>
      <vt:lpstr>Office Theme</vt:lpstr>
      <vt:lpstr>All 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اِسْمِي</vt:lpstr>
      <vt:lpstr>اِسْمِي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مَا اسمك؟ مَا اسمك؟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كَم عُمْرُكَ ؟كَمْ عُمْرُكِ؟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كَم عُمْرُكَ ؟كَمْ عُمْرُكِ؟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 أين أنتَ؟ من أين أنتِ؟</vt:lpstr>
      <vt:lpstr>أنَا مِن بريطانْيَا</vt:lpstr>
      <vt:lpstr>من أين أنتَ؟ من أين أنتِ؟ </vt:lpstr>
      <vt:lpstr>من أين أنتَ؟ من أين أنتِ؟ </vt:lpstr>
      <vt:lpstr>من أين أنتَ؟ من أين أنتِ؟ </vt:lpstr>
      <vt:lpstr>من أين أنتَ؟ من أين أنتِ؟ </vt:lpstr>
      <vt:lpstr>أَنَا مِنْ أَفْغَانِستَان</vt:lpstr>
      <vt:lpstr>PowerPoint Presentation</vt:lpstr>
      <vt:lpstr>PowerPoint Presentation</vt:lpstr>
      <vt:lpstr>PowerPoint Presentation</vt:lpstr>
      <vt:lpstr>أينَ تَسْكُنُ؟ أينَ تَسْكُنِينِ؟</vt:lpstr>
      <vt:lpstr>أَيْنَ</vt:lpstr>
      <vt:lpstr>تَسْكُنُ</vt:lpstr>
      <vt:lpstr>تَسْكُنِينَ</vt:lpstr>
      <vt:lpstr>أَسْكُنُ</vt:lpstr>
      <vt:lpstr>فِي</vt:lpstr>
      <vt:lpstr>لَنْدُن</vt:lpstr>
      <vt:lpstr>أَيْنَ تَسْكُنُ؟ أَيْنَ تَسْكُنِينَ؟ </vt:lpstr>
      <vt:lpstr>أَيْنَ تَسْكُنُ؟ أَيْنَ تَسْكُنِينَ؟ </vt:lpstr>
      <vt:lpstr>PowerPoint Presentation</vt:lpstr>
      <vt:lpstr>PowerPoint Presentation</vt:lpstr>
      <vt:lpstr>What is your nationality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Unscramble the words and create a dialogue?</vt:lpstr>
      <vt:lpstr>Write a dialogue using your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Introduce 4 people from the class using the grid below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Seloua Izeboudjene</dc:creator>
  <cp:lastModifiedBy>Seloua Izeboudjene</cp:lastModifiedBy>
  <cp:revision>2</cp:revision>
  <cp:lastPrinted>2023-09-18T10:29:47Z</cp:lastPrinted>
  <dcterms:created xsi:type="dcterms:W3CDTF">2021-11-13T11:15:48Z</dcterms:created>
  <dcterms:modified xsi:type="dcterms:W3CDTF">2025-09-06T21:00:49Z</dcterms:modified>
</cp:coreProperties>
</file>