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63" r:id="rId3"/>
    <p:sldId id="257" r:id="rId4"/>
    <p:sldId id="260" r:id="rId5"/>
    <p:sldId id="261" r:id="rId6"/>
    <p:sldId id="262" r:id="rId7"/>
    <p:sldId id="258" r:id="rId8"/>
    <p:sldId id="259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0F924-5F3A-4BFB-94AA-AC08D0125B5E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8A38B-2227-4C70-9800-3B84C2B036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7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25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578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91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62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31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62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59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20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70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958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056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69C1B-9A51-430A-B70D-EAA090FC39F2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F31A9-E0E1-48D1-BED1-0D569B22B4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1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8.png"/><Relationship Id="rId3" Type="http://schemas.openxmlformats.org/officeDocument/2006/relationships/image" Target="../media/image1.png"/><Relationship Id="rId7" Type="http://schemas.openxmlformats.org/officeDocument/2006/relationships/image" Target="../media/image15.png"/><Relationship Id="rId12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3.png"/><Relationship Id="rId5" Type="http://schemas.openxmlformats.org/officeDocument/2006/relationships/image" Target="../media/image3.png"/><Relationship Id="rId15" Type="http://schemas.openxmlformats.org/officeDocument/2006/relationships/image" Target="../media/image20.png"/><Relationship Id="rId10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11.png"/><Relationship Id="rId1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Pronouns and family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53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3364020"/>
              </p:ext>
            </p:extLst>
          </p:nvPr>
        </p:nvGraphicFramePr>
        <p:xfrm>
          <a:off x="838200" y="1825625"/>
          <a:ext cx="10515600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93597875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8480741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أَنَا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593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You     f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أَنْتِ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919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You   M   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أَنْتَ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719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 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هُوَ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96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She 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هِيَ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1948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 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نَحْنُ</a:t>
                      </a:r>
                      <a:endParaRPr lang="en-GB" sz="4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253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673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007444"/>
              </p:ext>
            </p:extLst>
          </p:nvPr>
        </p:nvGraphicFramePr>
        <p:xfrm>
          <a:off x="762002" y="1027906"/>
          <a:ext cx="10913532" cy="2529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8922">
                  <a:extLst>
                    <a:ext uri="{9D8B030D-6E8A-4147-A177-3AD203B41FA5}">
                      <a16:colId xmlns:a16="http://schemas.microsoft.com/office/drawing/2014/main" val="2689710704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1505988866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879639113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440999293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634331834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1787450117"/>
                    </a:ext>
                  </a:extLst>
                </a:gridCol>
              </a:tblGrid>
              <a:tr h="940187">
                <a:tc>
                  <a:txBody>
                    <a:bodyPr/>
                    <a:lstStyle/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895940"/>
                  </a:ext>
                </a:extLst>
              </a:tr>
              <a:tr h="3002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هِيَ</a:t>
                      </a:r>
                      <a:endParaRPr lang="en-GB" sz="32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هُوَ</a:t>
                      </a:r>
                      <a:endParaRPr lang="en-GB" sz="2800" b="1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أنْتِ</a:t>
                      </a:r>
                      <a:endParaRPr lang="en-GB" sz="2800" b="1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أنْتَ</a:t>
                      </a:r>
                      <a:endParaRPr lang="en-GB" sz="32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(boy)  </a:t>
                      </a:r>
                      <a:r>
                        <a:rPr lang="ar-SA" sz="2000" b="1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أَنَا</a:t>
                      </a:r>
                      <a:endParaRPr lang="en-GB" sz="20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أَنَا </a:t>
                      </a:r>
                      <a:r>
                        <a:rPr lang="en-GB" sz="2000" b="1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    (girl)</a:t>
                      </a:r>
                      <a:endParaRPr lang="en-GB" sz="20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005658"/>
                  </a:ext>
                </a:extLst>
              </a:tr>
            </a:tbl>
          </a:graphicData>
        </a:graphic>
      </p:graphicFrame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4777" y="1284143"/>
            <a:ext cx="811213" cy="1287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8165" y="1180161"/>
            <a:ext cx="52387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670" y="1288081"/>
            <a:ext cx="825500" cy="14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Related ima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43447" y="1417147"/>
            <a:ext cx="775644" cy="50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080" y="1284143"/>
            <a:ext cx="1519222" cy="1215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Related ima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01927" y="1390124"/>
            <a:ext cx="775644" cy="50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304" y="1681023"/>
            <a:ext cx="695852" cy="1104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loud Callout 11"/>
          <p:cNvSpPr/>
          <p:nvPr/>
        </p:nvSpPr>
        <p:spPr>
          <a:xfrm>
            <a:off x="3075280" y="1092827"/>
            <a:ext cx="1197947" cy="648639"/>
          </a:xfrm>
          <a:prstGeom prst="cloudCallout">
            <a:avLst>
              <a:gd name="adj1" fmla="val -44426"/>
              <a:gd name="adj2" fmla="val 7531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2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66704" y="1160925"/>
            <a:ext cx="204428" cy="58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14" y="1605093"/>
            <a:ext cx="413482" cy="118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loud Callout 18"/>
          <p:cNvSpPr/>
          <p:nvPr/>
        </p:nvSpPr>
        <p:spPr>
          <a:xfrm>
            <a:off x="1437397" y="1092827"/>
            <a:ext cx="1076516" cy="799004"/>
          </a:xfrm>
          <a:prstGeom prst="cloudCallout">
            <a:avLst>
              <a:gd name="adj1" fmla="val -79278"/>
              <a:gd name="adj2" fmla="val 3753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2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181" y="1110525"/>
            <a:ext cx="498724" cy="791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318473"/>
              </p:ext>
            </p:extLst>
          </p:nvPr>
        </p:nvGraphicFramePr>
        <p:xfrm>
          <a:off x="4172989" y="3573079"/>
          <a:ext cx="4164676" cy="18800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64676">
                  <a:extLst>
                    <a:ext uri="{9D8B030D-6E8A-4147-A177-3AD203B41FA5}">
                      <a16:colId xmlns:a16="http://schemas.microsoft.com/office/drawing/2014/main" val="1818601533"/>
                    </a:ext>
                  </a:extLst>
                </a:gridCol>
              </a:tblGrid>
              <a:tr h="188007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310479"/>
                  </a:ext>
                </a:extLst>
              </a:tr>
            </a:tbl>
          </a:graphicData>
        </a:graphic>
      </p:graphicFrame>
      <p:pic>
        <p:nvPicPr>
          <p:cNvPr id="22" name="Picture 2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418" y="1032290"/>
            <a:ext cx="786776" cy="177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272" y="3556173"/>
            <a:ext cx="786776" cy="177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048" y="3651208"/>
            <a:ext cx="712604" cy="169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234" y="3869382"/>
            <a:ext cx="811213" cy="1287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703" y="3573079"/>
            <a:ext cx="616387" cy="175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712764"/>
              </p:ext>
            </p:extLst>
          </p:nvPr>
        </p:nvGraphicFramePr>
        <p:xfrm>
          <a:off x="4172989" y="5468481"/>
          <a:ext cx="4164676" cy="701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64676">
                  <a:extLst>
                    <a:ext uri="{9D8B030D-6E8A-4147-A177-3AD203B41FA5}">
                      <a16:colId xmlns:a16="http://schemas.microsoft.com/office/drawing/2014/main" val="1049103044"/>
                    </a:ext>
                  </a:extLst>
                </a:gridCol>
              </a:tblGrid>
              <a:tr h="641373">
                <a:tc>
                  <a:txBody>
                    <a:bodyPr/>
                    <a:lstStyle/>
                    <a:p>
                      <a:pPr algn="ctr"/>
                      <a:r>
                        <a:rPr lang="ar-SA" sz="4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نَحْنُ</a:t>
                      </a:r>
                      <a:endParaRPr lang="en-GB" sz="4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596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82537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737658"/>
              </p:ext>
            </p:extLst>
          </p:nvPr>
        </p:nvGraphicFramePr>
        <p:xfrm>
          <a:off x="762002" y="1027906"/>
          <a:ext cx="10913532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8922">
                  <a:extLst>
                    <a:ext uri="{9D8B030D-6E8A-4147-A177-3AD203B41FA5}">
                      <a16:colId xmlns:a16="http://schemas.microsoft.com/office/drawing/2014/main" val="2689710704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1505988866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879639113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440999293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634331834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1787450117"/>
                    </a:ext>
                  </a:extLst>
                </a:gridCol>
              </a:tblGrid>
              <a:tr h="940187">
                <a:tc>
                  <a:txBody>
                    <a:bodyPr/>
                    <a:lstStyle/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895940"/>
                  </a:ext>
                </a:extLst>
              </a:tr>
              <a:tr h="30020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005658"/>
                  </a:ext>
                </a:extLst>
              </a:tr>
            </a:tbl>
          </a:graphicData>
        </a:graphic>
      </p:graphicFrame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481" y="1380876"/>
            <a:ext cx="811213" cy="1287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1927" y="1251411"/>
            <a:ext cx="52387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418" y="1032290"/>
            <a:ext cx="786776" cy="177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491" y="969919"/>
            <a:ext cx="712604" cy="169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990" y="1060911"/>
            <a:ext cx="8382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303" y="1008710"/>
            <a:ext cx="74295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4441026" y="3363582"/>
            <a:ext cx="3439439" cy="311203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5582746" y="6197138"/>
            <a:ext cx="1155997" cy="55695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أَنَا</a:t>
            </a:r>
            <a:endParaRPr lang="en-GB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778240" y="3600623"/>
            <a:ext cx="1928553" cy="28749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أَخِي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أُخْتِي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أَبِي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أُمِّي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جَدِي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جَدَّتِي</a:t>
            </a:r>
            <a:endParaRPr lang="en-GB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532312" y="3794587"/>
            <a:ext cx="1928553" cy="19827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هَذَا</a:t>
            </a:r>
          </a:p>
          <a:p>
            <a:pPr algn="ctr"/>
            <a:r>
              <a:rPr lang="ar-SA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هَذِهِ</a:t>
            </a:r>
            <a:endParaRPr lang="en-GB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355869" y="181945"/>
            <a:ext cx="2959331" cy="78683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أُسْرَتِي</a:t>
            </a:r>
            <a:endParaRPr lang="en-GB" sz="4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735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737658"/>
              </p:ext>
            </p:extLst>
          </p:nvPr>
        </p:nvGraphicFramePr>
        <p:xfrm>
          <a:off x="762002" y="1027906"/>
          <a:ext cx="10913532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8922">
                  <a:extLst>
                    <a:ext uri="{9D8B030D-6E8A-4147-A177-3AD203B41FA5}">
                      <a16:colId xmlns:a16="http://schemas.microsoft.com/office/drawing/2014/main" val="2689710704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1505988866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879639113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440999293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634331834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1787450117"/>
                    </a:ext>
                  </a:extLst>
                </a:gridCol>
              </a:tblGrid>
              <a:tr h="940187">
                <a:tc>
                  <a:txBody>
                    <a:bodyPr/>
                    <a:lstStyle/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895940"/>
                  </a:ext>
                </a:extLst>
              </a:tr>
              <a:tr h="30020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005658"/>
                  </a:ext>
                </a:extLst>
              </a:tr>
            </a:tbl>
          </a:graphicData>
        </a:graphic>
      </p:graphicFrame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481" y="1380876"/>
            <a:ext cx="811213" cy="1287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1927" y="1251411"/>
            <a:ext cx="52387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418" y="1032290"/>
            <a:ext cx="786776" cy="177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491" y="969919"/>
            <a:ext cx="712604" cy="169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990" y="1060911"/>
            <a:ext cx="8382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303" y="1008710"/>
            <a:ext cx="74295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4441026" y="3363582"/>
            <a:ext cx="3439439" cy="311203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5582746" y="6197138"/>
            <a:ext cx="1155997" cy="55695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أَنَا</a:t>
            </a:r>
            <a:endParaRPr lang="en-GB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778240" y="3600623"/>
            <a:ext cx="1928553" cy="28749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أَخِي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أُخْتِي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أَبِي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أُمِّي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جَدِي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جَدَّتِي</a:t>
            </a:r>
            <a:endParaRPr lang="en-GB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532312" y="3794587"/>
            <a:ext cx="1928553" cy="19827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هَذَا</a:t>
            </a:r>
          </a:p>
          <a:p>
            <a:pPr algn="ctr"/>
            <a:r>
              <a:rPr lang="ar-SA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هَذِهِ</a:t>
            </a:r>
            <a:endParaRPr lang="en-GB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501363" y="181945"/>
            <a:ext cx="2959331" cy="78683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أُسْرَتِي</a:t>
            </a:r>
            <a:endParaRPr lang="en-GB" sz="4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036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737658"/>
              </p:ext>
            </p:extLst>
          </p:nvPr>
        </p:nvGraphicFramePr>
        <p:xfrm>
          <a:off x="762002" y="1027906"/>
          <a:ext cx="10913532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8922">
                  <a:extLst>
                    <a:ext uri="{9D8B030D-6E8A-4147-A177-3AD203B41FA5}">
                      <a16:colId xmlns:a16="http://schemas.microsoft.com/office/drawing/2014/main" val="2689710704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1505988866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879639113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440999293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2634331834"/>
                    </a:ext>
                  </a:extLst>
                </a:gridCol>
                <a:gridCol w="1818922">
                  <a:extLst>
                    <a:ext uri="{9D8B030D-6E8A-4147-A177-3AD203B41FA5}">
                      <a16:colId xmlns:a16="http://schemas.microsoft.com/office/drawing/2014/main" val="1787450117"/>
                    </a:ext>
                  </a:extLst>
                </a:gridCol>
              </a:tblGrid>
              <a:tr h="940187">
                <a:tc>
                  <a:txBody>
                    <a:bodyPr/>
                    <a:lstStyle/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ar-SA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895940"/>
                  </a:ext>
                </a:extLst>
              </a:tr>
              <a:tr h="30020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005658"/>
                  </a:ext>
                </a:extLst>
              </a:tr>
            </a:tbl>
          </a:graphicData>
        </a:graphic>
      </p:graphicFrame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481" y="1380876"/>
            <a:ext cx="811213" cy="1287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1927" y="1251411"/>
            <a:ext cx="52387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418" y="1032290"/>
            <a:ext cx="786776" cy="177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491" y="969919"/>
            <a:ext cx="712604" cy="169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990" y="1060911"/>
            <a:ext cx="8382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303" y="1008710"/>
            <a:ext cx="74295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4441026" y="3363582"/>
            <a:ext cx="3439439" cy="311203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5582746" y="6197138"/>
            <a:ext cx="1155997" cy="55695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أَنَا</a:t>
            </a:r>
            <a:endParaRPr lang="en-GB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778240" y="3600623"/>
            <a:ext cx="1928553" cy="28749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أَخِي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أُخْتِي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أَبِي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أُمِّي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جَدِي</a:t>
            </a:r>
          </a:p>
          <a:p>
            <a:pPr algn="ctr"/>
            <a:r>
              <a:rPr lang="ar-SA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جَدَّتِي</a:t>
            </a:r>
            <a:endParaRPr lang="en-GB" sz="2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532313" y="3600623"/>
            <a:ext cx="1302328" cy="9215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أَخِي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01363" y="181945"/>
            <a:ext cx="2959331" cy="78683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أُسْرَتِي</a:t>
            </a:r>
            <a:endParaRPr lang="en-GB" sz="4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892087" y="3600623"/>
            <a:ext cx="1302328" cy="9215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أَخِتِي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9080" y="3600623"/>
            <a:ext cx="1302328" cy="9215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أَبِـي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892087" y="4778361"/>
            <a:ext cx="1302328" cy="9215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أُمِّي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147156" y="4778361"/>
            <a:ext cx="1594932" cy="9215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جَدِّي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781694" y="5832590"/>
            <a:ext cx="1594932" cy="9215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جَدَّتي</a:t>
            </a:r>
          </a:p>
        </p:txBody>
      </p:sp>
    </p:spTree>
    <p:extLst>
      <p:ext uri="{BB962C8B-B14F-4D97-AF65-F5344CB8AC3E}">
        <p14:creationId xmlns:p14="http://schemas.microsoft.com/office/powerpoint/2010/main" val="1758547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8533" y="365125"/>
            <a:ext cx="10515600" cy="13255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12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533" y="523875"/>
            <a:ext cx="52387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483" y="619125"/>
            <a:ext cx="811213" cy="1287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296" y="468313"/>
            <a:ext cx="8382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946" y="660400"/>
            <a:ext cx="825500" cy="14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433" y="488950"/>
            <a:ext cx="1114425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0458" y="471488"/>
            <a:ext cx="2405063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320" y="2112963"/>
            <a:ext cx="911226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2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333" y="2179638"/>
            <a:ext cx="8032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8" name="Picture 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583" y="2463800"/>
            <a:ext cx="52387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958" y="2462213"/>
            <a:ext cx="811213" cy="128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7" name="Picture 2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321" y="2179638"/>
            <a:ext cx="8636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2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558" y="2047875"/>
            <a:ext cx="74295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421" y="2465388"/>
            <a:ext cx="825500" cy="14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9" name="Picture 2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758" y="2184400"/>
            <a:ext cx="1114425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9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0333" y="2465388"/>
            <a:ext cx="1881188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5" name="Picture 3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270" y="3889375"/>
            <a:ext cx="911226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3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283" y="4016375"/>
            <a:ext cx="8032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533" y="4430713"/>
            <a:ext cx="52387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058" y="4448175"/>
            <a:ext cx="811213" cy="1287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3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246" y="3956050"/>
            <a:ext cx="8953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3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0108" y="3816350"/>
            <a:ext cx="79057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3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371" y="4175125"/>
            <a:ext cx="825500" cy="14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2558" y="3970338"/>
            <a:ext cx="1114425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28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6008" y="4130675"/>
            <a:ext cx="1890713" cy="151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5"/>
          <p:cNvSpPr>
            <a:spLocks noChangeArrowheads="1"/>
          </p:cNvSpPr>
          <p:nvPr/>
        </p:nvSpPr>
        <p:spPr bwMode="auto">
          <a:xfrm>
            <a:off x="1820333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1820333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295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Image result for girl silhouette colouring page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846" y="515390"/>
            <a:ext cx="4995949" cy="5661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3759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6391</TotalTime>
  <Words>64</Words>
  <Application>Microsoft Office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Pronouns and family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Seloua Izeboudjene</dc:creator>
  <cp:lastModifiedBy>Seloua I</cp:lastModifiedBy>
  <cp:revision>13</cp:revision>
  <cp:lastPrinted>2018-04-28T11:05:27Z</cp:lastPrinted>
  <dcterms:created xsi:type="dcterms:W3CDTF">2018-04-27T10:14:45Z</dcterms:created>
  <dcterms:modified xsi:type="dcterms:W3CDTF">2019-10-12T07:44:25Z</dcterms:modified>
</cp:coreProperties>
</file>