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9" r:id="rId2"/>
    <p:sldId id="262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3" r:id="rId17"/>
    <p:sldId id="507" r:id="rId18"/>
    <p:sldId id="508" r:id="rId19"/>
    <p:sldId id="519" r:id="rId20"/>
    <p:sldId id="517" r:id="rId21"/>
    <p:sldId id="516" r:id="rId22"/>
    <p:sldId id="278" r:id="rId23"/>
    <p:sldId id="518" r:id="rId24"/>
    <p:sldId id="520" r:id="rId25"/>
    <p:sldId id="521" r:id="rId26"/>
    <p:sldId id="505" r:id="rId27"/>
    <p:sldId id="506" r:id="rId28"/>
    <p:sldId id="511" r:id="rId29"/>
    <p:sldId id="512" r:id="rId30"/>
    <p:sldId id="510" r:id="rId31"/>
    <p:sldId id="513" r:id="rId32"/>
  </p:sldIdLst>
  <p:sldSz cx="6858000" cy="12192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EE7DE-8D5A-48FF-974D-BCFC4D5EFD22}" v="12" dt="2023-11-25T12:49:17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386" y="-941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oua Izeboudjene" userId="779f36cc-4099-4c1c-bf6a-b11816f798c5" providerId="ADAL" clId="{76EEE7DE-8D5A-48FF-974D-BCFC4D5EFD22}"/>
    <pc:docChg chg="undo custSel addSld delSld modSld sldOrd">
      <pc:chgData name="Seloua Izeboudjene" userId="779f36cc-4099-4c1c-bf6a-b11816f798c5" providerId="ADAL" clId="{76EEE7DE-8D5A-48FF-974D-BCFC4D5EFD22}" dt="2023-11-25T14:34:15.382" v="2016" actId="20577"/>
      <pc:docMkLst>
        <pc:docMk/>
      </pc:docMkLst>
      <pc:sldChg chg="del">
        <pc:chgData name="Seloua Izeboudjene" userId="779f36cc-4099-4c1c-bf6a-b11816f798c5" providerId="ADAL" clId="{76EEE7DE-8D5A-48FF-974D-BCFC4D5EFD22}" dt="2023-11-09T17:02:04.237" v="0" actId="47"/>
        <pc:sldMkLst>
          <pc:docMk/>
          <pc:sldMk cId="2774543221" sldId="256"/>
        </pc:sldMkLst>
      </pc:sldChg>
      <pc:sldChg chg="del">
        <pc:chgData name="Seloua Izeboudjene" userId="779f36cc-4099-4c1c-bf6a-b11816f798c5" providerId="ADAL" clId="{76EEE7DE-8D5A-48FF-974D-BCFC4D5EFD22}" dt="2023-11-09T17:02:11.050" v="2" actId="47"/>
        <pc:sldMkLst>
          <pc:docMk/>
          <pc:sldMk cId="1601776348" sldId="258"/>
        </pc:sldMkLst>
      </pc:sldChg>
      <pc:sldChg chg="del">
        <pc:chgData name="Seloua Izeboudjene" userId="779f36cc-4099-4c1c-bf6a-b11816f798c5" providerId="ADAL" clId="{76EEE7DE-8D5A-48FF-974D-BCFC4D5EFD22}" dt="2023-11-09T17:02:12.593" v="3" actId="47"/>
        <pc:sldMkLst>
          <pc:docMk/>
          <pc:sldMk cId="3123003955" sldId="260"/>
        </pc:sldMkLst>
      </pc:sldChg>
      <pc:sldChg chg="del">
        <pc:chgData name="Seloua Izeboudjene" userId="779f36cc-4099-4c1c-bf6a-b11816f798c5" providerId="ADAL" clId="{76EEE7DE-8D5A-48FF-974D-BCFC4D5EFD22}" dt="2023-11-09T17:02:13.646" v="4" actId="47"/>
        <pc:sldMkLst>
          <pc:docMk/>
          <pc:sldMk cId="1307552799" sldId="261"/>
        </pc:sldMkLst>
      </pc:sldChg>
      <pc:sldChg chg="del">
        <pc:chgData name="Seloua Izeboudjene" userId="779f36cc-4099-4c1c-bf6a-b11816f798c5" providerId="ADAL" clId="{76EEE7DE-8D5A-48FF-974D-BCFC4D5EFD22}" dt="2023-11-09T17:02:32.724" v="5" actId="47"/>
        <pc:sldMkLst>
          <pc:docMk/>
          <pc:sldMk cId="1723712428" sldId="279"/>
        </pc:sldMkLst>
      </pc:sldChg>
      <pc:sldChg chg="addSp delSp modSp mod">
        <pc:chgData name="Seloua Izeboudjene" userId="779f36cc-4099-4c1c-bf6a-b11816f798c5" providerId="ADAL" clId="{76EEE7DE-8D5A-48FF-974D-BCFC4D5EFD22}" dt="2023-11-25T14:34:15.382" v="2016" actId="20577"/>
        <pc:sldMkLst>
          <pc:docMk/>
          <pc:sldMk cId="2971958178" sldId="506"/>
        </pc:sldMkLst>
        <pc:spChg chg="add mod">
          <ac:chgData name="Seloua Izeboudjene" userId="779f36cc-4099-4c1c-bf6a-b11816f798c5" providerId="ADAL" clId="{76EEE7DE-8D5A-48FF-974D-BCFC4D5EFD22}" dt="2023-11-25T12:49:28.745" v="1999" actId="1076"/>
          <ac:spMkLst>
            <pc:docMk/>
            <pc:sldMk cId="2971958178" sldId="506"/>
            <ac:spMk id="4" creationId="{9BDAD888-3153-A079-1EF9-3FE10B6C3E65}"/>
          </ac:spMkLst>
        </pc:spChg>
        <pc:spChg chg="add mod">
          <ac:chgData name="Seloua Izeboudjene" userId="779f36cc-4099-4c1c-bf6a-b11816f798c5" providerId="ADAL" clId="{76EEE7DE-8D5A-48FF-974D-BCFC4D5EFD22}" dt="2023-11-25T12:49:24.498" v="1998" actId="1076"/>
          <ac:spMkLst>
            <pc:docMk/>
            <pc:sldMk cId="2971958178" sldId="506"/>
            <ac:spMk id="7" creationId="{20683E09-1EC5-377F-0098-4339C6A04123}"/>
          </ac:spMkLst>
        </pc:spChg>
        <pc:spChg chg="mod">
          <ac:chgData name="Seloua Izeboudjene" userId="779f36cc-4099-4c1c-bf6a-b11816f798c5" providerId="ADAL" clId="{76EEE7DE-8D5A-48FF-974D-BCFC4D5EFD22}" dt="2023-11-25T14:34:15.382" v="2016" actId="20577"/>
          <ac:spMkLst>
            <pc:docMk/>
            <pc:sldMk cId="2971958178" sldId="506"/>
            <ac:spMk id="18" creationId="{8DEC3027-0DB7-4238-B75F-5B4BE2ACE131}"/>
          </ac:spMkLst>
        </pc:spChg>
        <pc:spChg chg="mod">
          <ac:chgData name="Seloua Izeboudjene" userId="779f36cc-4099-4c1c-bf6a-b11816f798c5" providerId="ADAL" clId="{76EEE7DE-8D5A-48FF-974D-BCFC4D5EFD22}" dt="2023-11-25T12:41:57.078" v="1992" actId="20577"/>
          <ac:spMkLst>
            <pc:docMk/>
            <pc:sldMk cId="2971958178" sldId="506"/>
            <ac:spMk id="46" creationId="{A7E1D8F5-3B7D-4AB6-A042-AF9E35FBEE3F}"/>
          </ac:spMkLst>
        </pc:spChg>
        <pc:spChg chg="del">
          <ac:chgData name="Seloua Izeboudjene" userId="779f36cc-4099-4c1c-bf6a-b11816f798c5" providerId="ADAL" clId="{76EEE7DE-8D5A-48FF-974D-BCFC4D5EFD22}" dt="2023-11-25T12:43:10.385" v="1994" actId="478"/>
          <ac:spMkLst>
            <pc:docMk/>
            <pc:sldMk cId="2971958178" sldId="506"/>
            <ac:spMk id="68" creationId="{E4516039-58C6-4879-8F25-9A16005859DA}"/>
          </ac:spMkLst>
        </pc:spChg>
        <pc:spChg chg="del">
          <ac:chgData name="Seloua Izeboudjene" userId="779f36cc-4099-4c1c-bf6a-b11816f798c5" providerId="ADAL" clId="{76EEE7DE-8D5A-48FF-974D-BCFC4D5EFD22}" dt="2023-11-25T12:43:04.791" v="1993" actId="478"/>
          <ac:spMkLst>
            <pc:docMk/>
            <pc:sldMk cId="2971958178" sldId="506"/>
            <ac:spMk id="75" creationId="{4899B362-0287-4F60-A1D7-9B9658545CA1}"/>
          </ac:spMkLst>
        </pc:spChg>
        <pc:spChg chg="mod">
          <ac:chgData name="Seloua Izeboudjene" userId="779f36cc-4099-4c1c-bf6a-b11816f798c5" providerId="ADAL" clId="{76EEE7DE-8D5A-48FF-974D-BCFC4D5EFD22}" dt="2023-11-25T12:58:47.471" v="2009" actId="20577"/>
          <ac:spMkLst>
            <pc:docMk/>
            <pc:sldMk cId="2971958178" sldId="506"/>
            <ac:spMk id="81" creationId="{CF4798E4-A438-4B56-969C-4814EE2B292C}"/>
          </ac:spMkLst>
        </pc:spChg>
        <pc:spChg chg="mod">
          <ac:chgData name="Seloua Izeboudjene" userId="779f36cc-4099-4c1c-bf6a-b11816f798c5" providerId="ADAL" clId="{76EEE7DE-8D5A-48FF-974D-BCFC4D5EFD22}" dt="2023-11-25T12:50:54.230" v="2001" actId="20577"/>
          <ac:spMkLst>
            <pc:docMk/>
            <pc:sldMk cId="2971958178" sldId="506"/>
            <ac:spMk id="82" creationId="{871F661B-E627-4164-9AAB-46D5B2BCCF28}"/>
          </ac:spMkLst>
        </pc:spChg>
        <pc:spChg chg="mod">
          <ac:chgData name="Seloua Izeboudjene" userId="779f36cc-4099-4c1c-bf6a-b11816f798c5" providerId="ADAL" clId="{76EEE7DE-8D5A-48FF-974D-BCFC4D5EFD22}" dt="2023-11-25T12:50:57.659" v="2002" actId="20577"/>
          <ac:spMkLst>
            <pc:docMk/>
            <pc:sldMk cId="2971958178" sldId="506"/>
            <ac:spMk id="83" creationId="{96CC378B-5E24-448D-ADF0-8D888FF0E366}"/>
          </ac:spMkLst>
        </pc:spChg>
        <pc:spChg chg="mod">
          <ac:chgData name="Seloua Izeboudjene" userId="779f36cc-4099-4c1c-bf6a-b11816f798c5" providerId="ADAL" clId="{76EEE7DE-8D5A-48FF-974D-BCFC4D5EFD22}" dt="2023-11-25T12:59:00.368" v="2013" actId="1076"/>
          <ac:spMkLst>
            <pc:docMk/>
            <pc:sldMk cId="2971958178" sldId="506"/>
            <ac:spMk id="85" creationId="{51ED9962-4A17-42FC-805D-BC17037F3747}"/>
          </ac:spMkLst>
        </pc:spChg>
        <pc:spChg chg="mod">
          <ac:chgData name="Seloua Izeboudjene" userId="779f36cc-4099-4c1c-bf6a-b11816f798c5" providerId="ADAL" clId="{76EEE7DE-8D5A-48FF-974D-BCFC4D5EFD22}" dt="2023-11-25T12:50:50.704" v="2000" actId="20577"/>
          <ac:spMkLst>
            <pc:docMk/>
            <pc:sldMk cId="2971958178" sldId="506"/>
            <ac:spMk id="93" creationId="{0FE2499D-7628-4F9E-9948-0DA9198009B5}"/>
          </ac:spMkLst>
        </pc:spChg>
        <pc:spChg chg="mod">
          <ac:chgData name="Seloua Izeboudjene" userId="779f36cc-4099-4c1c-bf6a-b11816f798c5" providerId="ADAL" clId="{76EEE7DE-8D5A-48FF-974D-BCFC4D5EFD22}" dt="2023-11-25T12:58:52.916" v="2012" actId="20577"/>
          <ac:spMkLst>
            <pc:docMk/>
            <pc:sldMk cId="2971958178" sldId="506"/>
            <ac:spMk id="95" creationId="{FC2A2F25-7F52-485A-9EB3-65578717ED7C}"/>
          </ac:spMkLst>
        </pc:spChg>
      </pc:sldChg>
      <pc:sldChg chg="ord">
        <pc:chgData name="Seloua Izeboudjene" userId="779f36cc-4099-4c1c-bf6a-b11816f798c5" providerId="ADAL" clId="{76EEE7DE-8D5A-48FF-974D-BCFC4D5EFD22}" dt="2023-11-09T17:11:59.925" v="155"/>
        <pc:sldMkLst>
          <pc:docMk/>
          <pc:sldMk cId="3296429153" sldId="509"/>
        </pc:sldMkLst>
      </pc:sldChg>
      <pc:sldChg chg="modSp mod">
        <pc:chgData name="Seloua Izeboudjene" userId="779f36cc-4099-4c1c-bf6a-b11816f798c5" providerId="ADAL" clId="{76EEE7DE-8D5A-48FF-974D-BCFC4D5EFD22}" dt="2023-11-25T12:32:32.669" v="1980" actId="20577"/>
        <pc:sldMkLst>
          <pc:docMk/>
          <pc:sldMk cId="3871405628" sldId="512"/>
        </pc:sldMkLst>
        <pc:spChg chg="mod">
          <ac:chgData name="Seloua Izeboudjene" userId="779f36cc-4099-4c1c-bf6a-b11816f798c5" providerId="ADAL" clId="{76EEE7DE-8D5A-48FF-974D-BCFC4D5EFD22}" dt="2023-11-25T12:32:32.669" v="1980" actId="20577"/>
          <ac:spMkLst>
            <pc:docMk/>
            <pc:sldMk cId="3871405628" sldId="512"/>
            <ac:spMk id="85" creationId="{51ED9962-4A17-42FC-805D-BC17037F3747}"/>
          </ac:spMkLst>
        </pc:spChg>
      </pc:sldChg>
      <pc:sldChg chg="del">
        <pc:chgData name="Seloua Izeboudjene" userId="779f36cc-4099-4c1c-bf6a-b11816f798c5" providerId="ADAL" clId="{76EEE7DE-8D5A-48FF-974D-BCFC4D5EFD22}" dt="2023-11-25T12:35:02.510" v="1981" actId="47"/>
        <pc:sldMkLst>
          <pc:docMk/>
          <pc:sldMk cId="2189450310" sldId="514"/>
        </pc:sldMkLst>
      </pc:sldChg>
      <pc:sldChg chg="del">
        <pc:chgData name="Seloua Izeboudjene" userId="779f36cc-4099-4c1c-bf6a-b11816f798c5" providerId="ADAL" clId="{76EEE7DE-8D5A-48FF-974D-BCFC4D5EFD22}" dt="2023-11-09T17:02:04.836" v="1" actId="47"/>
        <pc:sldMkLst>
          <pc:docMk/>
          <pc:sldMk cId="799609186" sldId="515"/>
        </pc:sldMkLst>
      </pc:sldChg>
      <pc:sldChg chg="ord">
        <pc:chgData name="Seloua Izeboudjene" userId="779f36cc-4099-4c1c-bf6a-b11816f798c5" providerId="ADAL" clId="{76EEE7DE-8D5A-48FF-974D-BCFC4D5EFD22}" dt="2023-11-09T18:34:35.225" v="621"/>
        <pc:sldMkLst>
          <pc:docMk/>
          <pc:sldMk cId="2882801404" sldId="516"/>
        </pc:sldMkLst>
      </pc:sldChg>
      <pc:sldChg chg="addSp modSp new mod ord">
        <pc:chgData name="Seloua Izeboudjene" userId="779f36cc-4099-4c1c-bf6a-b11816f798c5" providerId="ADAL" clId="{76EEE7DE-8D5A-48FF-974D-BCFC4D5EFD22}" dt="2023-11-09T18:34:21.999" v="619" actId="20577"/>
        <pc:sldMkLst>
          <pc:docMk/>
          <pc:sldMk cId="827898816" sldId="517"/>
        </pc:sldMkLst>
        <pc:spChg chg="mod">
          <ac:chgData name="Seloua Izeboudjene" userId="779f36cc-4099-4c1c-bf6a-b11816f798c5" providerId="ADAL" clId="{76EEE7DE-8D5A-48FF-974D-BCFC4D5EFD22}" dt="2023-11-09T17:04:28.086" v="46" actId="20577"/>
          <ac:spMkLst>
            <pc:docMk/>
            <pc:sldMk cId="827898816" sldId="517"/>
            <ac:spMk id="2" creationId="{B6C15406-17D2-5D97-A520-11105499574E}"/>
          </ac:spMkLst>
        </pc:spChg>
        <pc:spChg chg="add mod">
          <ac:chgData name="Seloua Izeboudjene" userId="779f36cc-4099-4c1c-bf6a-b11816f798c5" providerId="ADAL" clId="{76EEE7DE-8D5A-48FF-974D-BCFC4D5EFD22}" dt="2023-11-09T18:32:19.877" v="457" actId="20577"/>
          <ac:spMkLst>
            <pc:docMk/>
            <pc:sldMk cId="827898816" sldId="517"/>
            <ac:spMk id="4" creationId="{A648EDAA-F239-B511-11DD-9BBD070B8BA0}"/>
          </ac:spMkLst>
        </pc:spChg>
        <pc:spChg chg="add mod">
          <ac:chgData name="Seloua Izeboudjene" userId="779f36cc-4099-4c1c-bf6a-b11816f798c5" providerId="ADAL" clId="{76EEE7DE-8D5A-48FF-974D-BCFC4D5EFD22}" dt="2023-11-09T18:34:21.999" v="619" actId="20577"/>
          <ac:spMkLst>
            <pc:docMk/>
            <pc:sldMk cId="827898816" sldId="517"/>
            <ac:spMk id="5" creationId="{A7C03159-21A9-481A-8D6E-DDBE3FFF264B}"/>
          </ac:spMkLst>
        </pc:spChg>
      </pc:sldChg>
      <pc:sldChg chg="add">
        <pc:chgData name="Seloua Izeboudjene" userId="779f36cc-4099-4c1c-bf6a-b11816f798c5" providerId="ADAL" clId="{76EEE7DE-8D5A-48FF-974D-BCFC4D5EFD22}" dt="2023-11-09T18:31:54.100" v="431" actId="2890"/>
        <pc:sldMkLst>
          <pc:docMk/>
          <pc:sldMk cId="3333541710" sldId="518"/>
        </pc:sldMkLst>
      </pc:sldChg>
      <pc:sldChg chg="addSp delSp modSp new del mod">
        <pc:chgData name="Seloua Izeboudjene" userId="779f36cc-4099-4c1c-bf6a-b11816f798c5" providerId="ADAL" clId="{76EEE7DE-8D5A-48FF-974D-BCFC4D5EFD22}" dt="2023-11-09T18:28:42.854" v="179" actId="47"/>
        <pc:sldMkLst>
          <pc:docMk/>
          <pc:sldMk cId="4014195594" sldId="518"/>
        </pc:sldMkLst>
        <pc:spChg chg="del">
          <ac:chgData name="Seloua Izeboudjene" userId="779f36cc-4099-4c1c-bf6a-b11816f798c5" providerId="ADAL" clId="{76EEE7DE-8D5A-48FF-974D-BCFC4D5EFD22}" dt="2023-11-09T17:12:43.720" v="157" actId="478"/>
          <ac:spMkLst>
            <pc:docMk/>
            <pc:sldMk cId="4014195594" sldId="518"/>
            <ac:spMk id="2" creationId="{38CDCDC5-B283-9ADB-DE2F-378EBE400FDA}"/>
          </ac:spMkLst>
        </pc:spChg>
        <pc:spChg chg="del">
          <ac:chgData name="Seloua Izeboudjene" userId="779f36cc-4099-4c1c-bf6a-b11816f798c5" providerId="ADAL" clId="{76EEE7DE-8D5A-48FF-974D-BCFC4D5EFD22}" dt="2023-11-09T17:12:47.301" v="158" actId="478"/>
          <ac:spMkLst>
            <pc:docMk/>
            <pc:sldMk cId="4014195594" sldId="518"/>
            <ac:spMk id="3" creationId="{9B81C7A0-B12F-BA00-214B-471533451529}"/>
          </ac:spMkLst>
        </pc:spChg>
        <pc:spChg chg="add mod">
          <ac:chgData name="Seloua Izeboudjene" userId="779f36cc-4099-4c1c-bf6a-b11816f798c5" providerId="ADAL" clId="{76EEE7DE-8D5A-48FF-974D-BCFC4D5EFD22}" dt="2023-11-09T17:13:04.136" v="161" actId="13822"/>
          <ac:spMkLst>
            <pc:docMk/>
            <pc:sldMk cId="4014195594" sldId="518"/>
            <ac:spMk id="4" creationId="{40E703BF-C720-11EA-42C6-7F4982474961}"/>
          </ac:spMkLst>
        </pc:spChg>
        <pc:graphicFrameChg chg="add mod modGraphic">
          <ac:chgData name="Seloua Izeboudjene" userId="779f36cc-4099-4c1c-bf6a-b11816f798c5" providerId="ADAL" clId="{76EEE7DE-8D5A-48FF-974D-BCFC4D5EFD22}" dt="2023-11-09T17:13:27.450" v="167" actId="14734"/>
          <ac:graphicFrameMkLst>
            <pc:docMk/>
            <pc:sldMk cId="4014195594" sldId="518"/>
            <ac:graphicFrameMk id="5" creationId="{D2FBA340-5909-1862-527E-AC0002E60B1B}"/>
          </ac:graphicFrameMkLst>
        </pc:graphicFrameChg>
      </pc:sldChg>
      <pc:sldChg chg="addSp modSp new mod">
        <pc:chgData name="Seloua Izeboudjene" userId="779f36cc-4099-4c1c-bf6a-b11816f798c5" providerId="ADAL" clId="{76EEE7DE-8D5A-48FF-974D-BCFC4D5EFD22}" dt="2023-11-09T18:35:25.969" v="632" actId="255"/>
        <pc:sldMkLst>
          <pc:docMk/>
          <pc:sldMk cId="1167516009" sldId="519"/>
        </pc:sldMkLst>
        <pc:spChg chg="add mod">
          <ac:chgData name="Seloua Izeboudjene" userId="779f36cc-4099-4c1c-bf6a-b11816f798c5" providerId="ADAL" clId="{76EEE7DE-8D5A-48FF-974D-BCFC4D5EFD22}" dt="2023-11-09T18:35:25.969" v="632" actId="255"/>
          <ac:spMkLst>
            <pc:docMk/>
            <pc:sldMk cId="1167516009" sldId="519"/>
            <ac:spMk id="4" creationId="{9C99B1BA-6085-6B81-E767-C89C4BC48B50}"/>
          </ac:spMkLst>
        </pc:spChg>
      </pc:sldChg>
      <pc:sldChg chg="addSp delSp modSp new del mod">
        <pc:chgData name="Seloua Izeboudjene" userId="779f36cc-4099-4c1c-bf6a-b11816f798c5" providerId="ADAL" clId="{76EEE7DE-8D5A-48FF-974D-BCFC4D5EFD22}" dt="2023-11-09T18:28:44.882" v="180" actId="47"/>
        <pc:sldMkLst>
          <pc:docMk/>
          <pc:sldMk cId="4009262483" sldId="519"/>
        </pc:sldMkLst>
        <pc:spChg chg="del">
          <ac:chgData name="Seloua Izeboudjene" userId="779f36cc-4099-4c1c-bf6a-b11816f798c5" providerId="ADAL" clId="{76EEE7DE-8D5A-48FF-974D-BCFC4D5EFD22}" dt="2023-11-09T17:15:29.919" v="169" actId="478"/>
          <ac:spMkLst>
            <pc:docMk/>
            <pc:sldMk cId="4009262483" sldId="519"/>
            <ac:spMk id="2" creationId="{3383E837-8F8D-8FEF-6C2C-2FA3076F425D}"/>
          </ac:spMkLst>
        </pc:spChg>
        <pc:spChg chg="del">
          <ac:chgData name="Seloua Izeboudjene" userId="779f36cc-4099-4c1c-bf6a-b11816f798c5" providerId="ADAL" clId="{76EEE7DE-8D5A-48FF-974D-BCFC4D5EFD22}" dt="2023-11-09T17:15:34.036" v="170" actId="478"/>
          <ac:spMkLst>
            <pc:docMk/>
            <pc:sldMk cId="4009262483" sldId="519"/>
            <ac:spMk id="3" creationId="{67B321B4-E832-D4BE-37BB-112D6B270D74}"/>
          </ac:spMkLst>
        </pc:spChg>
        <pc:spChg chg="add mod">
          <ac:chgData name="Seloua Izeboudjene" userId="779f36cc-4099-4c1c-bf6a-b11816f798c5" providerId="ADAL" clId="{76EEE7DE-8D5A-48FF-974D-BCFC4D5EFD22}" dt="2023-11-09T17:16:36.856" v="177" actId="14100"/>
          <ac:spMkLst>
            <pc:docMk/>
            <pc:sldMk cId="4009262483" sldId="519"/>
            <ac:spMk id="4" creationId="{15257762-8570-0259-9F3E-2D72EF712EBF}"/>
          </ac:spMkLst>
        </pc:spChg>
        <pc:spChg chg="add mod">
          <ac:chgData name="Seloua Izeboudjene" userId="779f36cc-4099-4c1c-bf6a-b11816f798c5" providerId="ADAL" clId="{76EEE7DE-8D5A-48FF-974D-BCFC4D5EFD22}" dt="2023-11-09T17:16:25.580" v="176" actId="20577"/>
          <ac:spMkLst>
            <pc:docMk/>
            <pc:sldMk cId="4009262483" sldId="519"/>
            <ac:spMk id="6" creationId="{2143C542-CFAA-DCCE-ABDF-E90E19F3666C}"/>
          </ac:spMkLst>
        </pc:spChg>
        <pc:graphicFrameChg chg="add mod modGraphic">
          <ac:chgData name="Seloua Izeboudjene" userId="779f36cc-4099-4c1c-bf6a-b11816f798c5" providerId="ADAL" clId="{76EEE7DE-8D5A-48FF-974D-BCFC4D5EFD22}" dt="2023-11-09T17:16:50.040" v="178" actId="12385"/>
          <ac:graphicFrameMkLst>
            <pc:docMk/>
            <pc:sldMk cId="4009262483" sldId="519"/>
            <ac:graphicFrameMk id="5" creationId="{301668A2-967F-D6EB-E302-8DA9D7180CB9}"/>
          </ac:graphicFrameMkLst>
        </pc:graphicFrameChg>
      </pc:sldChg>
      <pc:sldChg chg="addSp delSp modSp new mod">
        <pc:chgData name="Seloua Izeboudjene" userId="779f36cc-4099-4c1c-bf6a-b11816f798c5" providerId="ADAL" clId="{76EEE7DE-8D5A-48FF-974D-BCFC4D5EFD22}" dt="2023-11-09T18:44:04.022" v="1979" actId="14100"/>
        <pc:sldMkLst>
          <pc:docMk/>
          <pc:sldMk cId="3174748836" sldId="520"/>
        </pc:sldMkLst>
        <pc:spChg chg="del">
          <ac:chgData name="Seloua Izeboudjene" userId="779f36cc-4099-4c1c-bf6a-b11816f798c5" providerId="ADAL" clId="{76EEE7DE-8D5A-48FF-974D-BCFC4D5EFD22}" dt="2023-11-09T18:35:42.654" v="634" actId="478"/>
          <ac:spMkLst>
            <pc:docMk/>
            <pc:sldMk cId="3174748836" sldId="520"/>
            <ac:spMk id="2" creationId="{003301CE-DF08-8DAF-E9EC-D3F1DDB207D1}"/>
          </ac:spMkLst>
        </pc:spChg>
        <pc:spChg chg="del">
          <ac:chgData name="Seloua Izeboudjene" userId="779f36cc-4099-4c1c-bf6a-b11816f798c5" providerId="ADAL" clId="{76EEE7DE-8D5A-48FF-974D-BCFC4D5EFD22}" dt="2023-11-09T18:35:46.861" v="635" actId="478"/>
          <ac:spMkLst>
            <pc:docMk/>
            <pc:sldMk cId="3174748836" sldId="520"/>
            <ac:spMk id="3" creationId="{60CBA26A-62C6-779D-EAAB-A3458F05510B}"/>
          </ac:spMkLst>
        </pc:spChg>
        <pc:spChg chg="add mod">
          <ac:chgData name="Seloua Izeboudjene" userId="779f36cc-4099-4c1c-bf6a-b11816f798c5" providerId="ADAL" clId="{76EEE7DE-8D5A-48FF-974D-BCFC4D5EFD22}" dt="2023-11-09T18:44:04.022" v="1979" actId="14100"/>
          <ac:spMkLst>
            <pc:docMk/>
            <pc:sldMk cId="3174748836" sldId="520"/>
            <ac:spMk id="4" creationId="{0F23C98D-E8E1-4CED-250B-F83294EE7213}"/>
          </ac:spMkLst>
        </pc:spChg>
        <pc:spChg chg="add mod">
          <ac:chgData name="Seloua Izeboudjene" userId="779f36cc-4099-4c1c-bf6a-b11816f798c5" providerId="ADAL" clId="{76EEE7DE-8D5A-48FF-974D-BCFC4D5EFD22}" dt="2023-11-09T18:38:44.763" v="1966" actId="20577"/>
          <ac:spMkLst>
            <pc:docMk/>
            <pc:sldMk cId="3174748836" sldId="520"/>
            <ac:spMk id="5" creationId="{24C350B0-48AE-E517-A655-DB26C9710BD2}"/>
          </ac:spMkLst>
        </pc:spChg>
      </pc:sldChg>
      <pc:sldChg chg="addSp delSp modSp new mod setBg">
        <pc:chgData name="Seloua Izeboudjene" userId="779f36cc-4099-4c1c-bf6a-b11816f798c5" providerId="ADAL" clId="{76EEE7DE-8D5A-48FF-974D-BCFC4D5EFD22}" dt="2023-11-09T18:43:50.085" v="1977" actId="26606"/>
        <pc:sldMkLst>
          <pc:docMk/>
          <pc:sldMk cId="3728123168" sldId="521"/>
        </pc:sldMkLst>
        <pc:spChg chg="del">
          <ac:chgData name="Seloua Izeboudjene" userId="779f36cc-4099-4c1c-bf6a-b11816f798c5" providerId="ADAL" clId="{76EEE7DE-8D5A-48FF-974D-BCFC4D5EFD22}" dt="2023-11-09T18:42:22.803" v="1969" actId="478"/>
          <ac:spMkLst>
            <pc:docMk/>
            <pc:sldMk cId="3728123168" sldId="521"/>
            <ac:spMk id="2" creationId="{0FC98772-CCB5-2460-4EE3-7E6B8BFE056C}"/>
          </ac:spMkLst>
        </pc:spChg>
        <pc:spChg chg="del">
          <ac:chgData name="Seloua Izeboudjene" userId="779f36cc-4099-4c1c-bf6a-b11816f798c5" providerId="ADAL" clId="{76EEE7DE-8D5A-48FF-974D-BCFC4D5EFD22}" dt="2023-11-09T18:42:25.383" v="1970" actId="478"/>
          <ac:spMkLst>
            <pc:docMk/>
            <pc:sldMk cId="3728123168" sldId="521"/>
            <ac:spMk id="3" creationId="{9510200C-F8D4-D9B4-0346-96BA9651FF14}"/>
          </ac:spMkLst>
        </pc:spChg>
        <pc:spChg chg="add">
          <ac:chgData name="Seloua Izeboudjene" userId="779f36cc-4099-4c1c-bf6a-b11816f798c5" providerId="ADAL" clId="{76EEE7DE-8D5A-48FF-974D-BCFC4D5EFD22}" dt="2023-11-09T18:42:18.102" v="1968"/>
          <ac:spMkLst>
            <pc:docMk/>
            <pc:sldMk cId="3728123168" sldId="521"/>
            <ac:spMk id="4" creationId="{037DE0AA-C323-1B66-7E54-9BD85550E976}"/>
          </ac:spMkLst>
        </pc:spChg>
        <pc:spChg chg="add del mod">
          <ac:chgData name="Seloua Izeboudjene" userId="779f36cc-4099-4c1c-bf6a-b11816f798c5" providerId="ADAL" clId="{76EEE7DE-8D5A-48FF-974D-BCFC4D5EFD22}" dt="2023-11-09T18:42:29.522" v="1972" actId="478"/>
          <ac:spMkLst>
            <pc:docMk/>
            <pc:sldMk cId="3728123168" sldId="521"/>
            <ac:spMk id="5" creationId="{42D829B8-B141-0B32-0D0A-5908C1DA044D}"/>
          </ac:spMkLst>
        </pc:spChg>
        <pc:spChg chg="add mod">
          <ac:chgData name="Seloua Izeboudjene" userId="779f36cc-4099-4c1c-bf6a-b11816f798c5" providerId="ADAL" clId="{76EEE7DE-8D5A-48FF-974D-BCFC4D5EFD22}" dt="2023-11-09T18:42:45.052" v="1973"/>
          <ac:spMkLst>
            <pc:docMk/>
            <pc:sldMk cId="3728123168" sldId="521"/>
            <ac:spMk id="6" creationId="{DC574DC3-9963-AC36-854A-E8C6B0459F72}"/>
          </ac:spMkLst>
        </pc:spChg>
        <pc:spChg chg="add">
          <ac:chgData name="Seloua Izeboudjene" userId="779f36cc-4099-4c1c-bf6a-b11816f798c5" providerId="ADAL" clId="{76EEE7DE-8D5A-48FF-974D-BCFC4D5EFD22}" dt="2023-11-09T18:43:50.085" v="1977" actId="26606"/>
          <ac:spMkLst>
            <pc:docMk/>
            <pc:sldMk cId="3728123168" sldId="521"/>
            <ac:spMk id="13" creationId="{42A4FC2C-047E-45A5-965D-8E1E3BF09BC6}"/>
          </ac:spMkLst>
        </pc:spChg>
        <pc:picChg chg="add mod ord">
          <ac:chgData name="Seloua Izeboudjene" userId="779f36cc-4099-4c1c-bf6a-b11816f798c5" providerId="ADAL" clId="{76EEE7DE-8D5A-48FF-974D-BCFC4D5EFD22}" dt="2023-11-09T18:43:50.085" v="1977" actId="26606"/>
          <ac:picMkLst>
            <pc:docMk/>
            <pc:sldMk cId="3728123168" sldId="521"/>
            <ac:picMk id="8" creationId="{73868F22-DD9F-2E9F-DE9B-2DBB1785126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7480-7FC9-4DB3-97A0-2362B4C3CE8B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9351-124E-4D42-A32F-CB4DC5DC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7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7480-7FC9-4DB3-97A0-2362B4C3CE8B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9351-124E-4D42-A32F-CB4DC5DC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7480-7FC9-4DB3-97A0-2362B4C3CE8B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9351-124E-4D42-A32F-CB4DC5DC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0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7480-7FC9-4DB3-97A0-2362B4C3CE8B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9351-124E-4D42-A32F-CB4DC5DC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70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7480-7FC9-4DB3-97A0-2362B4C3CE8B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9351-124E-4D42-A32F-CB4DC5DC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7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7480-7FC9-4DB3-97A0-2362B4C3CE8B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9351-124E-4D42-A32F-CB4DC5DC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92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7480-7FC9-4DB3-97A0-2362B4C3CE8B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9351-124E-4D42-A32F-CB4DC5DC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8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7480-7FC9-4DB3-97A0-2362B4C3CE8B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9351-124E-4D42-A32F-CB4DC5DC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7480-7FC9-4DB3-97A0-2362B4C3CE8B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9351-124E-4D42-A32F-CB4DC5DC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9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7480-7FC9-4DB3-97A0-2362B4C3CE8B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9351-124E-4D42-A32F-CB4DC5DC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4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7480-7FC9-4DB3-97A0-2362B4C3CE8B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9351-124E-4D42-A32F-CB4DC5DC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9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07480-7FC9-4DB3-97A0-2362B4C3CE8B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9351-124E-4D42-A32F-CB4DC5DC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58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ld-happy-boy-hair-smiling-2480291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7246-4387-C2EA-7BAA-F32F15BE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52E19-5B04-1356-482E-989B10724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3CB754-0D2C-66EF-3793-9F1A679F6A9F}"/>
              </a:ext>
            </a:extLst>
          </p:cNvPr>
          <p:cNvSpPr/>
          <p:nvPr/>
        </p:nvSpPr>
        <p:spPr>
          <a:xfrm>
            <a:off x="357809" y="795130"/>
            <a:ext cx="6028703" cy="34455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التَفْكِير الإجَابي</a:t>
            </a: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C3B669-002B-D32E-284F-FBCC650C9B84}"/>
              </a:ext>
            </a:extLst>
          </p:cNvPr>
          <p:cNvSpPr/>
          <p:nvPr/>
        </p:nvSpPr>
        <p:spPr>
          <a:xfrm>
            <a:off x="357809" y="5599043"/>
            <a:ext cx="6028703" cy="34455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</a:p>
          <a:p>
            <a:pPr algn="ctr"/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thinking</a:t>
            </a:r>
          </a:p>
        </p:txBody>
      </p:sp>
    </p:spTree>
    <p:extLst>
      <p:ext uri="{BB962C8B-B14F-4D97-AF65-F5344CB8AC3E}">
        <p14:creationId xmlns:p14="http://schemas.microsoft.com/office/powerpoint/2010/main" val="32964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273763"/>
            <a:ext cx="6858000" cy="1346077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EBF8-E179-D704-4457-1C4CE2E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222" y="8461210"/>
            <a:ext cx="6017237" cy="2086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9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أَنَا سَعِيدة</a:t>
            </a:r>
            <a:endParaRPr lang="en-GB" sz="9600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Excited Glasses Girl Png Jumping Up, Jumping Clipart, Smile, Smiley PNG  Transparent Clipart Image and PSD File for Free Download | Girly art, Cute  clipart, Logo design free">
            <a:extLst>
              <a:ext uri="{FF2B5EF4-FFF2-40B4-BE49-F238E27FC236}">
                <a16:creationId xmlns:a16="http://schemas.microsoft.com/office/drawing/2014/main" id="{DACCF2C0-FB2E-AAAB-CE02-9364545D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5" y="17776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0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273763"/>
            <a:ext cx="6858000" cy="1346077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EBF8-E179-D704-4457-1C4CE2E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222" y="8461210"/>
            <a:ext cx="6017237" cy="2086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9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أَنَا مُجْتَهِدَةٌ</a:t>
            </a:r>
            <a:endParaRPr lang="en-GB" sz="9600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Premium Vector | Little girl searching for a good idea from the books  vector illustration">
            <a:extLst>
              <a:ext uri="{FF2B5EF4-FFF2-40B4-BE49-F238E27FC236}">
                <a16:creationId xmlns:a16="http://schemas.microsoft.com/office/drawing/2014/main" id="{7D6AE430-552E-9AF6-BCC1-9B7025787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4" y="495815"/>
            <a:ext cx="6347792" cy="57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273763"/>
            <a:ext cx="6858000" cy="1346077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EBF8-E179-D704-4457-1C4CE2E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222" y="8461210"/>
            <a:ext cx="6017237" cy="2086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9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أَنَا مُجْتَهِدٌ</a:t>
            </a:r>
            <a:endParaRPr lang="en-GB" sz="9600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299 Hardworking Male Student Cartoon Illustration Illustrations &amp; Clip Art  - iStock">
            <a:extLst>
              <a:ext uri="{FF2B5EF4-FFF2-40B4-BE49-F238E27FC236}">
                <a16:creationId xmlns:a16="http://schemas.microsoft.com/office/drawing/2014/main" id="{4A7C7EFC-FCF4-243A-ED87-14C7E059B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401948"/>
            <a:ext cx="5680364" cy="56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4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273763"/>
            <a:ext cx="6858000" cy="1346077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EBF8-E179-D704-4457-1C4CE2E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63" y="8189592"/>
            <a:ext cx="6606337" cy="20865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9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أَنَا لاَ أَعْرِفُ الفَشَل</a:t>
            </a:r>
            <a:endParaRPr lang="en-GB" sz="9600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Free Fail Test Cliparts, Download Free Fail Test Cliparts png images, Free  ClipArts on Clipart Library">
            <a:extLst>
              <a:ext uri="{FF2B5EF4-FFF2-40B4-BE49-F238E27FC236}">
                <a16:creationId xmlns:a16="http://schemas.microsoft.com/office/drawing/2014/main" id="{47D34B45-7633-7F70-CD88-850689D39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7" y="1404731"/>
            <a:ext cx="6451565" cy="377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96F9B1EE-6CD2-774C-39BF-D5552257C53E}"/>
              </a:ext>
            </a:extLst>
          </p:cNvPr>
          <p:cNvSpPr/>
          <p:nvPr/>
        </p:nvSpPr>
        <p:spPr>
          <a:xfrm>
            <a:off x="-1038105" y="2706106"/>
            <a:ext cx="5459896" cy="424069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99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273763"/>
            <a:ext cx="6858000" cy="1346077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EBF8-E179-D704-4457-1C4CE2E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63" y="8189592"/>
            <a:ext cx="6606337" cy="20865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9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أَنَا لاَ أَعْرِفُ الفَشَل</a:t>
            </a:r>
            <a:endParaRPr lang="en-GB" sz="9600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4" name="Picture 2" descr="Girl Failed On Test, Illustration, Vector On White Background. Royalty Free  SVG, Cliparts, Vectors, And Stock Illustration. Image 132734178.">
            <a:extLst>
              <a:ext uri="{FF2B5EF4-FFF2-40B4-BE49-F238E27FC236}">
                <a16:creationId xmlns:a16="http://schemas.microsoft.com/office/drawing/2014/main" id="{470E31FD-D7BE-2DDD-E0BB-A09E3CEEF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3" y="371060"/>
            <a:ext cx="4880514" cy="60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96F9B1EE-6CD2-774C-39BF-D5552257C53E}"/>
              </a:ext>
            </a:extLst>
          </p:cNvPr>
          <p:cNvSpPr/>
          <p:nvPr/>
        </p:nvSpPr>
        <p:spPr>
          <a:xfrm>
            <a:off x="-348992" y="3401045"/>
            <a:ext cx="5459896" cy="424069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9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273763"/>
            <a:ext cx="6858000" cy="1346077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EBF8-E179-D704-4457-1C4CE2E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63" y="8189592"/>
            <a:ext cx="6606337" cy="20865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9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أُحِبُ اللُّغة العَرَبِية</a:t>
            </a:r>
            <a:endParaRPr lang="en-GB" sz="9600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8" name="Picture 2" descr="We love Arabic :) – Ibrahim Othman – Learn Arabic classes in London">
            <a:extLst>
              <a:ext uri="{FF2B5EF4-FFF2-40B4-BE49-F238E27FC236}">
                <a16:creationId xmlns:a16="http://schemas.microsoft.com/office/drawing/2014/main" id="{3B8A9A04-15F5-58E7-BA5B-67EAF69F0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13"/>
            <a:ext cx="6858000" cy="54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8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03BBD08-0849-DA6A-8047-67A2ED7AA637}"/>
              </a:ext>
            </a:extLst>
          </p:cNvPr>
          <p:cNvSpPr/>
          <p:nvPr/>
        </p:nvSpPr>
        <p:spPr>
          <a:xfrm>
            <a:off x="3429000" y="2563228"/>
            <a:ext cx="2458346" cy="1184563"/>
          </a:xfrm>
          <a:prstGeom prst="wedgeEllipseCallout">
            <a:avLst>
              <a:gd name="adj1" fmla="val -22673"/>
              <a:gd name="adj2" fmla="val 9162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أَنَا ذَكِية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D58EF2D-BFCC-3B91-6982-A2D837EBB013}"/>
              </a:ext>
            </a:extLst>
          </p:cNvPr>
          <p:cNvSpPr/>
          <p:nvPr/>
        </p:nvSpPr>
        <p:spPr>
          <a:xfrm>
            <a:off x="633724" y="2400878"/>
            <a:ext cx="2982191" cy="1184563"/>
          </a:xfrm>
          <a:prstGeom prst="wedgeEllipseCallout">
            <a:avLst>
              <a:gd name="adj1" fmla="val 27453"/>
              <a:gd name="adj2" fmla="val 107146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مُهَذَبَةٌ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994202E-5243-84EF-181A-E07CD35CD6D2}"/>
              </a:ext>
            </a:extLst>
          </p:cNvPr>
          <p:cNvSpPr/>
          <p:nvPr/>
        </p:nvSpPr>
        <p:spPr>
          <a:xfrm>
            <a:off x="46432" y="5124323"/>
            <a:ext cx="2982191" cy="1184563"/>
          </a:xfrm>
          <a:prstGeom prst="wedgeEllipseCallout">
            <a:avLst>
              <a:gd name="adj1" fmla="val 52631"/>
              <a:gd name="adj2" fmla="val -41543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لاَ أَعْرِف الفَشَل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1DDB456A-3955-305F-5971-72540919157D}"/>
              </a:ext>
            </a:extLst>
          </p:cNvPr>
          <p:cNvSpPr/>
          <p:nvPr/>
        </p:nvSpPr>
        <p:spPr>
          <a:xfrm>
            <a:off x="1642516" y="6642640"/>
            <a:ext cx="3101762" cy="1316792"/>
          </a:xfrm>
          <a:prstGeom prst="wedgeEllipseCallout">
            <a:avLst>
              <a:gd name="adj1" fmla="val -6618"/>
              <a:gd name="adj2" fmla="val -129873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مُنَظَمَةٌ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F1FE89F0-1139-F098-B264-B410422063E7}"/>
              </a:ext>
            </a:extLst>
          </p:cNvPr>
          <p:cNvSpPr/>
          <p:nvPr/>
        </p:nvSpPr>
        <p:spPr>
          <a:xfrm>
            <a:off x="4039603" y="5912154"/>
            <a:ext cx="2982191" cy="1184563"/>
          </a:xfrm>
          <a:prstGeom prst="wedgeEllipseCallout">
            <a:avLst>
              <a:gd name="adj1" fmla="val -42168"/>
              <a:gd name="adj2" fmla="val -94073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أنَا مُجْتهِدَةٌ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474E91-A3D6-DDB8-B472-A646420BE939}"/>
              </a:ext>
            </a:extLst>
          </p:cNvPr>
          <p:cNvSpPr/>
          <p:nvPr/>
        </p:nvSpPr>
        <p:spPr>
          <a:xfrm>
            <a:off x="248307" y="8269014"/>
            <a:ext cx="6361386" cy="38231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C1C442-3F53-9BC8-500D-4357FCE3610F}"/>
              </a:ext>
            </a:extLst>
          </p:cNvPr>
          <p:cNvSpPr/>
          <p:nvPr/>
        </p:nvSpPr>
        <p:spPr>
          <a:xfrm>
            <a:off x="662152" y="8492206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clever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40127-6563-8670-E620-4798AF4A83F8}"/>
              </a:ext>
            </a:extLst>
          </p:cNvPr>
          <p:cNvSpPr/>
          <p:nvPr/>
        </p:nvSpPr>
        <p:spPr>
          <a:xfrm>
            <a:off x="662149" y="9510810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polite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A7F60E-FD4F-6B6E-6C6D-D80E2AF5A419}"/>
              </a:ext>
            </a:extLst>
          </p:cNvPr>
          <p:cNvSpPr/>
          <p:nvPr/>
        </p:nvSpPr>
        <p:spPr>
          <a:xfrm>
            <a:off x="3657599" y="10429122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don’t recognise failure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68A8B-36C2-8686-56E5-622C3419F3B8}"/>
              </a:ext>
            </a:extLst>
          </p:cNvPr>
          <p:cNvSpPr/>
          <p:nvPr/>
        </p:nvSpPr>
        <p:spPr>
          <a:xfrm>
            <a:off x="662151" y="10444305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hardworking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0172D8-C1B9-E7DF-237B-2BE03BA457A3}"/>
              </a:ext>
            </a:extLst>
          </p:cNvPr>
          <p:cNvSpPr/>
          <p:nvPr/>
        </p:nvSpPr>
        <p:spPr>
          <a:xfrm>
            <a:off x="2064761" y="11289700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</a:t>
            </a:r>
            <a:r>
              <a:rPr lang="en-GB" sz="1400" dirty="0" err="1"/>
              <a:t>tudy</a:t>
            </a:r>
            <a:endParaRPr lang="en-GB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6BA31E-C045-AECF-462C-DD10EBEACE84}"/>
              </a:ext>
            </a:extLst>
          </p:cNvPr>
          <p:cNvSpPr/>
          <p:nvPr/>
        </p:nvSpPr>
        <p:spPr>
          <a:xfrm>
            <a:off x="3549570" y="8492206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happy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F2AF6B-EBE1-0A54-8A87-0F02C911734E}"/>
              </a:ext>
            </a:extLst>
          </p:cNvPr>
          <p:cNvSpPr/>
          <p:nvPr/>
        </p:nvSpPr>
        <p:spPr>
          <a:xfrm>
            <a:off x="3641838" y="9477181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love the Arabic language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C66A5823-E011-6227-6C17-1B4B32054DE6}"/>
              </a:ext>
            </a:extLst>
          </p:cNvPr>
          <p:cNvSpPr/>
          <p:nvPr/>
        </p:nvSpPr>
        <p:spPr>
          <a:xfrm>
            <a:off x="4588452" y="3758475"/>
            <a:ext cx="2295303" cy="1433263"/>
          </a:xfrm>
          <a:prstGeom prst="wedgeEllipseCallout">
            <a:avLst>
              <a:gd name="adj1" fmla="val -69354"/>
              <a:gd name="adj2" fmla="val -1521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سَعِيدة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025A15-6A06-1F29-7935-26ABA593FE8D}"/>
              </a:ext>
            </a:extLst>
          </p:cNvPr>
          <p:cNvSpPr txBox="1"/>
          <p:nvPr/>
        </p:nvSpPr>
        <p:spPr>
          <a:xfrm>
            <a:off x="370490" y="677917"/>
            <a:ext cx="558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Match the English to Arabic:</a:t>
            </a: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7984B42D-3A27-F011-0655-7D33B12CE6EB}"/>
              </a:ext>
            </a:extLst>
          </p:cNvPr>
          <p:cNvGrpSpPr/>
          <p:nvPr/>
        </p:nvGrpSpPr>
        <p:grpSpPr>
          <a:xfrm>
            <a:off x="2936735" y="4222849"/>
            <a:ext cx="1254693" cy="1359256"/>
            <a:chOff x="618161" y="755769"/>
            <a:chExt cx="1254693" cy="1359256"/>
          </a:xfrm>
        </p:grpSpPr>
        <p:sp>
          <p:nvSpPr>
            <p:cNvPr id="32" name="Cloud 8">
              <a:extLst>
                <a:ext uri="{FF2B5EF4-FFF2-40B4-BE49-F238E27FC236}">
                  <a16:creationId xmlns:a16="http://schemas.microsoft.com/office/drawing/2014/main" id="{4FFDBB45-AB63-353D-EE3D-BCEF9D2BF980}"/>
                </a:ext>
              </a:extLst>
            </p:cNvPr>
            <p:cNvSpPr/>
            <p:nvPr/>
          </p:nvSpPr>
          <p:spPr>
            <a:xfrm>
              <a:off x="618161" y="755769"/>
              <a:ext cx="1254693" cy="9881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200"/>
                <a:gd name="f7" fmla="+- 0 0 11429249"/>
                <a:gd name="f8" fmla="+- 0 0 8646143"/>
                <a:gd name="f9" fmla="+- 0 0 8748475"/>
                <a:gd name="f10" fmla="+- 0 0 7859163"/>
                <a:gd name="f11" fmla="+- 0 0 4722533"/>
                <a:gd name="f12" fmla="+- 0 0 2776035"/>
                <a:gd name="f13" fmla="+- 0 0 16496525"/>
                <a:gd name="f14" fmla="+- 0 0 14809710"/>
                <a:gd name="f15" fmla="+- 0 0 4217541"/>
                <a:gd name="f16" fmla="+- 0 0 824660"/>
                <a:gd name="f17" fmla="+- 0 0 8950887"/>
                <a:gd name="f18" fmla="+- 0 0 9809656"/>
                <a:gd name="f19" fmla="+- 0 0 4002417"/>
                <a:gd name="f20" fmla="val 3900"/>
                <a:gd name="f21" fmla="val 14370"/>
                <a:gd name="f22" fmla="val 6753"/>
                <a:gd name="f23" fmla="val 9190"/>
                <a:gd name="f24" fmla="val 7426832"/>
                <a:gd name="f25" fmla="val 5333"/>
                <a:gd name="f26" fmla="val 7267"/>
                <a:gd name="f27" fmla="val 5396714"/>
                <a:gd name="f28" fmla="val 4365"/>
                <a:gd name="f29" fmla="val 5945"/>
                <a:gd name="f30" fmla="val 5983381"/>
                <a:gd name="f31" fmla="val 4857"/>
                <a:gd name="f32" fmla="val 6595"/>
                <a:gd name="f33" fmla="val 7034504"/>
                <a:gd name="f34" fmla="val 7273"/>
                <a:gd name="f35" fmla="val 6541615"/>
                <a:gd name="f36" fmla="val 6775"/>
                <a:gd name="f37" fmla="val 9220"/>
                <a:gd name="f38" fmla="val 7816140"/>
                <a:gd name="f39" fmla="val 5785"/>
                <a:gd name="f40" fmla="val 7867"/>
                <a:gd name="f41" fmla="val 37501"/>
                <a:gd name="f42" fmla="val 6842000"/>
                <a:gd name="f43" fmla="val 6752"/>
                <a:gd name="f44" fmla="val 9215"/>
                <a:gd name="f45" fmla="val 1347096"/>
                <a:gd name="f46" fmla="val 6910353"/>
                <a:gd name="f47" fmla="val 7720"/>
                <a:gd name="f48" fmla="val 10543"/>
                <a:gd name="f49" fmla="val 3974558"/>
                <a:gd name="f50" fmla="val 4542661"/>
                <a:gd name="f51" fmla="val 4360"/>
                <a:gd name="f52" fmla="val 5918"/>
                <a:gd name="f53" fmla="val 8804134"/>
                <a:gd name="f54" fmla="val 4345"/>
                <a:gd name="f55" fmla="val 9151131"/>
                <a:gd name="f56" fmla="val 4693"/>
                <a:gd name="f57" fmla="val 26177"/>
                <a:gd name="f58" fmla="val 5204520"/>
                <a:gd name="f59" fmla="val 1585770"/>
                <a:gd name="f60" fmla="val 6928"/>
                <a:gd name="f61" fmla="val 34899"/>
                <a:gd name="f62" fmla="val 4416628"/>
                <a:gd name="f63" fmla="val 686848"/>
                <a:gd name="f64" fmla="val 16478"/>
                <a:gd name="f65" fmla="val 39090"/>
                <a:gd name="f66" fmla="val 8257448"/>
                <a:gd name="f67" fmla="val 844866"/>
                <a:gd name="f68" fmla="val 28827"/>
                <a:gd name="f69" fmla="val 34751"/>
                <a:gd name="f70" fmla="val 387196"/>
                <a:gd name="f71" fmla="val 959901"/>
                <a:gd name="f72" fmla="val 34129"/>
                <a:gd name="f73" fmla="val 22954"/>
                <a:gd name="f74" fmla="val 4255042"/>
                <a:gd name="f75" fmla="val 41798"/>
                <a:gd name="f76" fmla="val 15354"/>
                <a:gd name="f77" fmla="val 1819082"/>
                <a:gd name="f78" fmla="val 1665090"/>
                <a:gd name="f79" fmla="val 38324"/>
                <a:gd name="f80" fmla="val 5426"/>
                <a:gd name="f81" fmla="val 891534"/>
                <a:gd name="f82" fmla="val 29078"/>
                <a:gd name="f83" fmla="val 3952"/>
                <a:gd name="f84" fmla="val 1091722"/>
                <a:gd name="f85" fmla="val 22141"/>
                <a:gd name="f86" fmla="val 4720"/>
                <a:gd name="f87" fmla="val 1061181"/>
                <a:gd name="f88" fmla="val 14000"/>
                <a:gd name="f89" fmla="val 5192"/>
                <a:gd name="f90" fmla="val 739161"/>
                <a:gd name="f91" fmla="val 4127"/>
                <a:gd name="f92" fmla="val 15789"/>
                <a:gd name="f93" fmla="val 9459261"/>
                <a:gd name="f94" fmla="val 711490"/>
                <a:gd name="f95" fmla="+- 0 0 -90"/>
                <a:gd name="f96" fmla="+- 0 0 -180"/>
                <a:gd name="f97" fmla="+- 0 0 -270"/>
                <a:gd name="f98" fmla="+- 0 0 -360"/>
                <a:gd name="f99" fmla="*/ f3 1 43200"/>
                <a:gd name="f100" fmla="*/ f4 1 43200"/>
                <a:gd name="f101" fmla="+- f6 0 f5"/>
                <a:gd name="f102" fmla="*/ f95 f0 1"/>
                <a:gd name="f103" fmla="*/ f96 f0 1"/>
                <a:gd name="f104" fmla="*/ f97 f0 1"/>
                <a:gd name="f105" fmla="*/ f98 f0 1"/>
                <a:gd name="f106" fmla="*/ f101 1 2"/>
                <a:gd name="f107" fmla="*/ f101 1 43200"/>
                <a:gd name="f108" fmla="*/ f101 2977 1"/>
                <a:gd name="f109" fmla="*/ f101 3262 1"/>
                <a:gd name="f110" fmla="*/ f101 17087 1"/>
                <a:gd name="f111" fmla="*/ f101 17337 1"/>
                <a:gd name="f112" fmla="*/ f101 67 1"/>
                <a:gd name="f113" fmla="*/ f101 21577 1"/>
                <a:gd name="f114" fmla="*/ f101 21582 1"/>
                <a:gd name="f115" fmla="*/ f101 1235 1"/>
                <a:gd name="f116" fmla="*/ f102 1 f2"/>
                <a:gd name="f117" fmla="*/ f103 1 f2"/>
                <a:gd name="f118" fmla="*/ f104 1 f2"/>
                <a:gd name="f119" fmla="*/ f105 1 f2"/>
                <a:gd name="f120" fmla="+- f5 f106 0"/>
                <a:gd name="f121" fmla="*/ f108 1 21600"/>
                <a:gd name="f122" fmla="*/ f109 1 21600"/>
                <a:gd name="f123" fmla="*/ f110 1 21600"/>
                <a:gd name="f124" fmla="*/ f111 1 21600"/>
                <a:gd name="f125" fmla="*/ f112 1 21600"/>
                <a:gd name="f126" fmla="*/ f113 1 21600"/>
                <a:gd name="f127" fmla="*/ f114 1 21600"/>
                <a:gd name="f128" fmla="*/ f115 1 21600"/>
                <a:gd name="f129" fmla="+- f116 0 f1"/>
                <a:gd name="f130" fmla="+- f117 0 f1"/>
                <a:gd name="f131" fmla="+- f118 0 f1"/>
                <a:gd name="f132" fmla="+- f119 0 f1"/>
                <a:gd name="f133" fmla="*/ f127 1 f107"/>
                <a:gd name="f134" fmla="*/ f120 1 f107"/>
                <a:gd name="f135" fmla="*/ f126 1 f107"/>
                <a:gd name="f136" fmla="*/ f125 1 f107"/>
                <a:gd name="f137" fmla="*/ f128 1 f107"/>
                <a:gd name="f138" fmla="*/ f121 1 f107"/>
                <a:gd name="f139" fmla="*/ f123 1 f107"/>
                <a:gd name="f140" fmla="*/ f122 1 f107"/>
                <a:gd name="f141" fmla="*/ f124 1 f107"/>
                <a:gd name="f142" fmla="*/ f138 f99 1"/>
                <a:gd name="f143" fmla="*/ f139 f99 1"/>
                <a:gd name="f144" fmla="*/ f141 f100 1"/>
                <a:gd name="f145" fmla="*/ f140 f100 1"/>
                <a:gd name="f146" fmla="*/ f133 f99 1"/>
                <a:gd name="f147" fmla="*/ f134 f100 1"/>
                <a:gd name="f148" fmla="*/ f134 f99 1"/>
                <a:gd name="f149" fmla="*/ f135 f100 1"/>
                <a:gd name="f150" fmla="*/ f136 f99 1"/>
                <a:gd name="f151" fmla="*/ f137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46" y="f147"/>
                </a:cxn>
                <a:cxn ang="f130">
                  <a:pos x="f148" y="f149"/>
                </a:cxn>
                <a:cxn ang="f131">
                  <a:pos x="f150" y="f147"/>
                </a:cxn>
                <a:cxn ang="f132">
                  <a:pos x="f148" y="f151"/>
                </a:cxn>
              </a:cxnLst>
              <a:rect l="f142" t="f145" r="f143" b="f144"/>
              <a:pathLst>
                <a:path w="43200" h="43200">
                  <a:moveTo>
                    <a:pt x="f20" y="f21"/>
                  </a:moveTo>
                  <a:arcTo wR="f22" hR="f23" stAng="f7" swAng="f24"/>
                  <a:arcTo wR="f25" hR="f26" stAng="f8" swAng="f27"/>
                  <a:arcTo wR="f28" hR="f29" stAng="f9" swAng="f30"/>
                  <a:arcTo wR="f31" hR="f32" stAng="f10" swAng="f33"/>
                  <a:arcTo wR="f25" hR="f34" stAng="f11" swAng="f35"/>
                  <a:arcTo wR="f36" hR="f37" stAng="f12" swAng="f38"/>
                  <a:arcTo wR="f39" hR="f40" stAng="f41" swAng="f42"/>
                  <a:arcTo wR="f43" hR="f44" stAng="f45" swAng="f46"/>
                  <a:arcTo wR="f47" hR="f48" stAng="f49" swAng="f50"/>
                  <a:arcTo wR="f51" hR="f52" stAng="f13" swAng="f53"/>
                  <a:arcTo wR="f54" hR="f29" stAng="f14" swAng="f55"/>
                  <a:close/>
                </a:path>
                <a:path w="43200" h="43200" fill="none">
                  <a:moveTo>
                    <a:pt x="f56" y="f57"/>
                  </a:moveTo>
                  <a:arcTo wR="f54" hR="f29" stAng="f58" swAng="f59"/>
                  <a:moveTo>
                    <a:pt x="f60" y="f61"/>
                  </a:moveTo>
                  <a:arcTo wR="f51" hR="f52" stAng="f62" swAng="f63"/>
                  <a:moveTo>
                    <a:pt x="f64" y="f65"/>
                  </a:moveTo>
                  <a:arcTo wR="f43" hR="f44" stAng="f66" swAng="f67"/>
                  <a:moveTo>
                    <a:pt x="f68" y="f69"/>
                  </a:moveTo>
                  <a:arcTo wR="f43" hR="f44" stAng="f70" swAng="f71"/>
                  <a:moveTo>
                    <a:pt x="f72" y="f73"/>
                  </a:moveTo>
                  <a:arcTo wR="f39" hR="f40" stAng="f15" swAng="f74"/>
                  <a:moveTo>
                    <a:pt x="f75" y="f76"/>
                  </a:moveTo>
                  <a:arcTo wR="f25" hR="f34" stAng="f77" swAng="f78"/>
                  <a:moveTo>
                    <a:pt x="f79" y="f80"/>
                  </a:moveTo>
                  <a:arcTo wR="f31" hR="f32" stAng="f16" swAng="f81"/>
                  <a:moveTo>
                    <a:pt x="f82" y="f83"/>
                  </a:moveTo>
                  <a:arcTo wR="f31" hR="f32" stAng="f17" swAng="f84"/>
                  <a:moveTo>
                    <a:pt x="f85" y="f86"/>
                  </a:moveTo>
                  <a:arcTo wR="f28" hR="f29" stAng="f18" swAng="f87"/>
                  <a:moveTo>
                    <a:pt x="f88" y="f89"/>
                  </a:moveTo>
                  <a:arcTo wR="f22" hR="f23" stAng="f19" swAng="f90"/>
                  <a:moveTo>
                    <a:pt x="f91" y="f92"/>
                  </a:moveTo>
                  <a:arcTo wR="f22" hR="f23" stAng="f93" swAng="f94"/>
                </a:path>
              </a:pathLst>
            </a:custGeom>
            <a:gradFill>
              <a:gsLst>
                <a:gs pos="0">
                  <a:srgbClr val="4C4C4C"/>
                </a:gs>
                <a:gs pos="100000">
                  <a:srgbClr val="262626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4B79DABA-F88E-CF40-7833-256145FC0B93}"/>
                </a:ext>
              </a:extLst>
            </p:cNvPr>
            <p:cNvSpPr/>
            <p:nvPr/>
          </p:nvSpPr>
          <p:spPr>
            <a:xfrm>
              <a:off x="899312" y="945965"/>
              <a:ext cx="689576" cy="60779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D7D31"/>
            </a:solidFill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4" name="Chord 4">
              <a:extLst>
                <a:ext uri="{FF2B5EF4-FFF2-40B4-BE49-F238E27FC236}">
                  <a16:creationId xmlns:a16="http://schemas.microsoft.com/office/drawing/2014/main" id="{4F1B0652-1D4E-06F3-A068-A9DA110CCB1A}"/>
                </a:ext>
              </a:extLst>
            </p:cNvPr>
            <p:cNvSpPr/>
            <p:nvPr/>
          </p:nvSpPr>
          <p:spPr>
            <a:xfrm rot="19420606" flipH="1">
              <a:off x="1501511" y="1104027"/>
              <a:ext cx="202192" cy="144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15"/>
                <a:gd name="f10" fmla="+- 0 0 -135"/>
                <a:gd name="f11" fmla="+- 0 0 -360"/>
                <a:gd name="f12" fmla="+- 0 0 -67"/>
                <a:gd name="f13" fmla="abs f3"/>
                <a:gd name="f14" fmla="abs f4"/>
                <a:gd name="f15" fmla="abs f5"/>
                <a:gd name="f16" fmla="+- 2700000 f1 0"/>
                <a:gd name="f17" fmla="+- 0 0 f9"/>
                <a:gd name="f18" fmla="+- 0 0 f2"/>
                <a:gd name="f19" fmla="*/ f10 f0 1"/>
                <a:gd name="f20" fmla="*/ f11 f0 1"/>
                <a:gd name="f21" fmla="*/ f12 f0 1"/>
                <a:gd name="f22" fmla="?: f13 f3 1"/>
                <a:gd name="f23" fmla="?: f14 f4 1"/>
                <a:gd name="f24" fmla="?: f15 f5 1"/>
                <a:gd name="f25" fmla="*/ f17 f0 1"/>
                <a:gd name="f26" fmla="*/ f18 f0 1"/>
                <a:gd name="f27" fmla="+- f16 0 f1"/>
                <a:gd name="f28" fmla="*/ f19 1 f2"/>
                <a:gd name="f29" fmla="*/ f20 1 f2"/>
                <a:gd name="f30" fmla="*/ f21 1 f2"/>
                <a:gd name="f31" fmla="*/ f22 1 21600"/>
                <a:gd name="f32" fmla="*/ f23 1 21600"/>
                <a:gd name="f33" fmla="*/ 21600 f22 1"/>
                <a:gd name="f34" fmla="*/ 21600 f23 1"/>
                <a:gd name="f35" fmla="*/ f25 1 f2"/>
                <a:gd name="f36" fmla="*/ f26 1 f2"/>
                <a:gd name="f37" fmla="+- f27 f1 0"/>
                <a:gd name="f38" fmla="+- f28 0 f1"/>
                <a:gd name="f39" fmla="+- f29 0 f1"/>
                <a:gd name="f40" fmla="+- f30 0 f1"/>
                <a:gd name="f41" fmla="min f32 f31"/>
                <a:gd name="f42" fmla="*/ f33 1 f24"/>
                <a:gd name="f43" fmla="*/ f34 1 f24"/>
                <a:gd name="f44" fmla="+- f35 0 f1"/>
                <a:gd name="f45" fmla="+- f36 0 f1"/>
                <a:gd name="f46" fmla="*/ f37 f7 1"/>
                <a:gd name="f47" fmla="val f42"/>
                <a:gd name="f48" fmla="val f43"/>
                <a:gd name="f49" fmla="+- 0 0 f44"/>
                <a:gd name="f50" fmla="+- 0 0 f45"/>
                <a:gd name="f51" fmla="*/ f46 1 f0"/>
                <a:gd name="f52" fmla="+- f48 0 f6"/>
                <a:gd name="f53" fmla="+- f47 0 f6"/>
                <a:gd name="f54" fmla="+- f50 0 f49"/>
                <a:gd name="f55" fmla="+- f49 f1 0"/>
                <a:gd name="f56" fmla="+- f50 f1 0"/>
                <a:gd name="f57" fmla="+- 0 0 f51"/>
                <a:gd name="f58" fmla="*/ f52 1 2"/>
                <a:gd name="f59" fmla="*/ f53 1 2"/>
                <a:gd name="f60" fmla="+- f54 21600000 0"/>
                <a:gd name="f61" fmla="+- 0 0 f57"/>
                <a:gd name="f62" fmla="*/ f55 f7 1"/>
                <a:gd name="f63" fmla="*/ f56 f7 1"/>
                <a:gd name="f64" fmla="+- f6 f58 0"/>
                <a:gd name="f65" fmla="+- f6 f59 0"/>
                <a:gd name="f66" fmla="?: f54 f54 f60"/>
                <a:gd name="f67" fmla="*/ f61 f0 1"/>
                <a:gd name="f68" fmla="*/ f62 1 f0"/>
                <a:gd name="f69" fmla="*/ f63 1 f0"/>
                <a:gd name="f70" fmla="*/ f59 f41 1"/>
                <a:gd name="f71" fmla="*/ f58 f41 1"/>
                <a:gd name="f72" fmla="*/ f67 1 f7"/>
                <a:gd name="f73" fmla="+- 0 0 f68"/>
                <a:gd name="f74" fmla="+- 0 0 f69"/>
                <a:gd name="f75" fmla="+- f72 0 f1"/>
                <a:gd name="f76" fmla="+- 0 0 f73"/>
                <a:gd name="f77" fmla="+- 0 0 f74"/>
                <a:gd name="f78" fmla="cos 1 f75"/>
                <a:gd name="f79" fmla="sin 1 f75"/>
                <a:gd name="f80" fmla="*/ f76 f0 1"/>
                <a:gd name="f81" fmla="*/ f77 f0 1"/>
                <a:gd name="f82" fmla="+- 0 0 f78"/>
                <a:gd name="f83" fmla="+- 0 0 f79"/>
                <a:gd name="f84" fmla="*/ f80 1 f7"/>
                <a:gd name="f85" fmla="*/ f81 1 f7"/>
                <a:gd name="f86" fmla="+- 0 0 f82"/>
                <a:gd name="f87" fmla="+- 0 0 f83"/>
                <a:gd name="f88" fmla="+- f84 0 f1"/>
                <a:gd name="f89" fmla="+- f85 0 f1"/>
                <a:gd name="f90" fmla="val f86"/>
                <a:gd name="f91" fmla="val f87"/>
                <a:gd name="f92" fmla="sin 1 f88"/>
                <a:gd name="f93" fmla="cos 1 f88"/>
                <a:gd name="f94" fmla="sin 1 f89"/>
                <a:gd name="f95" fmla="cos 1 f89"/>
                <a:gd name="f96" fmla="+- 0 0 f92"/>
                <a:gd name="f97" fmla="+- 0 0 f93"/>
                <a:gd name="f98" fmla="+- 0 0 f94"/>
                <a:gd name="f99" fmla="+- 0 0 f95"/>
                <a:gd name="f100" fmla="*/ f90 f59 1"/>
                <a:gd name="f101" fmla="*/ f91 f58 1"/>
                <a:gd name="f102" fmla="+- 0 0 f96"/>
                <a:gd name="f103" fmla="+- 0 0 f97"/>
                <a:gd name="f104" fmla="+- 0 0 f98"/>
                <a:gd name="f105" fmla="+- 0 0 f99"/>
                <a:gd name="f106" fmla="+- f65 0 f100"/>
                <a:gd name="f107" fmla="+- f65 f100 0"/>
                <a:gd name="f108" fmla="+- f64 0 f101"/>
                <a:gd name="f109" fmla="+- f64 f101 0"/>
                <a:gd name="f110" fmla="val f102"/>
                <a:gd name="f111" fmla="val f103"/>
                <a:gd name="f112" fmla="val f104"/>
                <a:gd name="f113" fmla="val f105"/>
                <a:gd name="f114" fmla="*/ f106 f41 1"/>
                <a:gd name="f115" fmla="*/ f108 f41 1"/>
                <a:gd name="f116" fmla="*/ f107 f41 1"/>
                <a:gd name="f117" fmla="*/ f109 f41 1"/>
                <a:gd name="f118" fmla="*/ f110 f59 1"/>
                <a:gd name="f119" fmla="*/ f111 f58 1"/>
                <a:gd name="f120" fmla="*/ f112 f59 1"/>
                <a:gd name="f121" fmla="*/ f113 f58 1"/>
                <a:gd name="f122" fmla="+- 0 0 f119"/>
                <a:gd name="f123" fmla="+- 0 0 f118"/>
                <a:gd name="f124" fmla="+- 0 0 f121"/>
                <a:gd name="f125" fmla="+- 0 0 f120"/>
                <a:gd name="f126" fmla="+- 0 0 f122"/>
                <a:gd name="f127" fmla="+- 0 0 f123"/>
                <a:gd name="f128" fmla="+- 0 0 f124"/>
                <a:gd name="f129" fmla="+- 0 0 f125"/>
                <a:gd name="f130" fmla="at2 f126 f127"/>
                <a:gd name="f131" fmla="at2 f128 f129"/>
                <a:gd name="f132" fmla="+- f130 f1 0"/>
                <a:gd name="f133" fmla="+- f131 f1 0"/>
                <a:gd name="f134" fmla="*/ f132 f7 1"/>
                <a:gd name="f135" fmla="*/ f133 f7 1"/>
                <a:gd name="f136" fmla="*/ f134 1 f0"/>
                <a:gd name="f137" fmla="*/ f135 1 f0"/>
                <a:gd name="f138" fmla="+- 0 0 f136"/>
                <a:gd name="f139" fmla="+- 0 0 f137"/>
                <a:gd name="f140" fmla="val f138"/>
                <a:gd name="f141" fmla="val f139"/>
                <a:gd name="f142" fmla="+- 0 0 f140"/>
                <a:gd name="f143" fmla="+- 0 0 f141"/>
                <a:gd name="f144" fmla="*/ f142 f0 1"/>
                <a:gd name="f145" fmla="*/ f143 f0 1"/>
                <a:gd name="f146" fmla="*/ f144 1 f7"/>
                <a:gd name="f147" fmla="*/ f145 1 f7"/>
                <a:gd name="f148" fmla="+- f146 0 f1"/>
                <a:gd name="f149" fmla="+- f147 0 f1"/>
                <a:gd name="f150" fmla="+- f148 f1 0"/>
                <a:gd name="f151" fmla="+- f149 f1 0"/>
                <a:gd name="f152" fmla="*/ f150 f7 1"/>
                <a:gd name="f153" fmla="*/ f151 f7 1"/>
                <a:gd name="f154" fmla="*/ f152 1 f0"/>
                <a:gd name="f155" fmla="*/ f153 1 f0"/>
                <a:gd name="f156" fmla="+- 0 0 f154"/>
                <a:gd name="f157" fmla="+- 0 0 f155"/>
                <a:gd name="f158" fmla="+- 0 0 f156"/>
                <a:gd name="f159" fmla="+- 0 0 f157"/>
                <a:gd name="f160" fmla="*/ f158 f0 1"/>
                <a:gd name="f161" fmla="*/ f159 f0 1"/>
                <a:gd name="f162" fmla="*/ f160 1 f7"/>
                <a:gd name="f163" fmla="*/ f161 1 f7"/>
                <a:gd name="f164" fmla="+- f162 0 f1"/>
                <a:gd name="f165" fmla="+- f163 0 f1"/>
                <a:gd name="f166" fmla="cos 1 f164"/>
                <a:gd name="f167" fmla="sin 1 f164"/>
                <a:gd name="f168" fmla="cos 1 f165"/>
                <a:gd name="f169" fmla="sin 1 f165"/>
                <a:gd name="f170" fmla="+- 0 0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val f174"/>
                <a:gd name="f179" fmla="val f175"/>
                <a:gd name="f180" fmla="val f176"/>
                <a:gd name="f181" fmla="val f177"/>
                <a:gd name="f182" fmla="+- 0 0 f178"/>
                <a:gd name="f183" fmla="+- 0 0 f179"/>
                <a:gd name="f184" fmla="+- 0 0 f180"/>
                <a:gd name="f185" fmla="+- 0 0 f181"/>
                <a:gd name="f186" fmla="*/ f8 f182 1"/>
                <a:gd name="f187" fmla="*/ f8 f183 1"/>
                <a:gd name="f188" fmla="*/ f8 f184 1"/>
                <a:gd name="f189" fmla="*/ f8 f185 1"/>
                <a:gd name="f190" fmla="*/ f186 f59 1"/>
                <a:gd name="f191" fmla="*/ f187 f58 1"/>
                <a:gd name="f192" fmla="*/ f188 f59 1"/>
                <a:gd name="f193" fmla="*/ f189 f58 1"/>
                <a:gd name="f194" fmla="+- f65 f190 0"/>
                <a:gd name="f195" fmla="+- f64 f191 0"/>
                <a:gd name="f196" fmla="+- f65 f192 0"/>
                <a:gd name="f197" fmla="+- f64 f193 0"/>
                <a:gd name="f198" fmla="+- f194 f196 0"/>
                <a:gd name="f199" fmla="+- f195 f197 0"/>
                <a:gd name="f200" fmla="*/ f194 f41 1"/>
                <a:gd name="f201" fmla="*/ f195 f41 1"/>
                <a:gd name="f202" fmla="*/ f196 f41 1"/>
                <a:gd name="f203" fmla="*/ f197 f41 1"/>
                <a:gd name="f204" fmla="*/ f198 1 2"/>
                <a:gd name="f205" fmla="*/ f199 1 2"/>
                <a:gd name="f206" fmla="*/ f204 f41 1"/>
                <a:gd name="f207" fmla="*/ f205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200" y="f201"/>
                </a:cxn>
                <a:cxn ang="f39">
                  <a:pos x="f202" y="f203"/>
                </a:cxn>
                <a:cxn ang="f40">
                  <a:pos x="f206" y="f207"/>
                </a:cxn>
              </a:cxnLst>
              <a:rect l="f114" t="f115" r="f116" b="f117"/>
              <a:pathLst>
                <a:path>
                  <a:moveTo>
                    <a:pt x="f200" y="f201"/>
                  </a:moveTo>
                  <a:arcTo wR="f70" hR="f71" stAng="f49" swAng="f66"/>
                  <a:close/>
                </a:path>
              </a:pathLst>
            </a:custGeom>
            <a:solidFill>
              <a:srgbClr val="ED7D31"/>
            </a:solidFill>
            <a:ln w="38103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5" name="Chord 6">
              <a:extLst>
                <a:ext uri="{FF2B5EF4-FFF2-40B4-BE49-F238E27FC236}">
                  <a16:creationId xmlns:a16="http://schemas.microsoft.com/office/drawing/2014/main" id="{B99AE0C6-3979-1B95-E9B2-38E52ACF4D8D}"/>
                </a:ext>
              </a:extLst>
            </p:cNvPr>
            <p:cNvSpPr/>
            <p:nvPr/>
          </p:nvSpPr>
          <p:spPr>
            <a:xfrm rot="1378296">
              <a:off x="794228" y="1177501"/>
              <a:ext cx="168880" cy="144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15"/>
                <a:gd name="f10" fmla="+- 0 0 -135"/>
                <a:gd name="f11" fmla="+- 0 0 -360"/>
                <a:gd name="f12" fmla="+- 0 0 -67"/>
                <a:gd name="f13" fmla="abs f3"/>
                <a:gd name="f14" fmla="abs f4"/>
                <a:gd name="f15" fmla="abs f5"/>
                <a:gd name="f16" fmla="+- 2700000 f1 0"/>
                <a:gd name="f17" fmla="+- 0 0 f9"/>
                <a:gd name="f18" fmla="+- 0 0 f2"/>
                <a:gd name="f19" fmla="*/ f10 f0 1"/>
                <a:gd name="f20" fmla="*/ f11 f0 1"/>
                <a:gd name="f21" fmla="*/ f12 f0 1"/>
                <a:gd name="f22" fmla="?: f13 f3 1"/>
                <a:gd name="f23" fmla="?: f14 f4 1"/>
                <a:gd name="f24" fmla="?: f15 f5 1"/>
                <a:gd name="f25" fmla="*/ f17 f0 1"/>
                <a:gd name="f26" fmla="*/ f18 f0 1"/>
                <a:gd name="f27" fmla="+- f16 0 f1"/>
                <a:gd name="f28" fmla="*/ f19 1 f2"/>
                <a:gd name="f29" fmla="*/ f20 1 f2"/>
                <a:gd name="f30" fmla="*/ f21 1 f2"/>
                <a:gd name="f31" fmla="*/ f22 1 21600"/>
                <a:gd name="f32" fmla="*/ f23 1 21600"/>
                <a:gd name="f33" fmla="*/ 21600 f22 1"/>
                <a:gd name="f34" fmla="*/ 21600 f23 1"/>
                <a:gd name="f35" fmla="*/ f25 1 f2"/>
                <a:gd name="f36" fmla="*/ f26 1 f2"/>
                <a:gd name="f37" fmla="+- f27 f1 0"/>
                <a:gd name="f38" fmla="+- f28 0 f1"/>
                <a:gd name="f39" fmla="+- f29 0 f1"/>
                <a:gd name="f40" fmla="+- f30 0 f1"/>
                <a:gd name="f41" fmla="min f32 f31"/>
                <a:gd name="f42" fmla="*/ f33 1 f24"/>
                <a:gd name="f43" fmla="*/ f34 1 f24"/>
                <a:gd name="f44" fmla="+- f35 0 f1"/>
                <a:gd name="f45" fmla="+- f36 0 f1"/>
                <a:gd name="f46" fmla="*/ f37 f7 1"/>
                <a:gd name="f47" fmla="val f42"/>
                <a:gd name="f48" fmla="val f43"/>
                <a:gd name="f49" fmla="+- 0 0 f44"/>
                <a:gd name="f50" fmla="+- 0 0 f45"/>
                <a:gd name="f51" fmla="*/ f46 1 f0"/>
                <a:gd name="f52" fmla="+- f48 0 f6"/>
                <a:gd name="f53" fmla="+- f47 0 f6"/>
                <a:gd name="f54" fmla="+- f50 0 f49"/>
                <a:gd name="f55" fmla="+- f49 f1 0"/>
                <a:gd name="f56" fmla="+- f50 f1 0"/>
                <a:gd name="f57" fmla="+- 0 0 f51"/>
                <a:gd name="f58" fmla="*/ f52 1 2"/>
                <a:gd name="f59" fmla="*/ f53 1 2"/>
                <a:gd name="f60" fmla="+- f54 21600000 0"/>
                <a:gd name="f61" fmla="+- 0 0 f57"/>
                <a:gd name="f62" fmla="*/ f55 f7 1"/>
                <a:gd name="f63" fmla="*/ f56 f7 1"/>
                <a:gd name="f64" fmla="+- f6 f58 0"/>
                <a:gd name="f65" fmla="+- f6 f59 0"/>
                <a:gd name="f66" fmla="?: f54 f54 f60"/>
                <a:gd name="f67" fmla="*/ f61 f0 1"/>
                <a:gd name="f68" fmla="*/ f62 1 f0"/>
                <a:gd name="f69" fmla="*/ f63 1 f0"/>
                <a:gd name="f70" fmla="*/ f59 f41 1"/>
                <a:gd name="f71" fmla="*/ f58 f41 1"/>
                <a:gd name="f72" fmla="*/ f67 1 f7"/>
                <a:gd name="f73" fmla="+- 0 0 f68"/>
                <a:gd name="f74" fmla="+- 0 0 f69"/>
                <a:gd name="f75" fmla="+- f72 0 f1"/>
                <a:gd name="f76" fmla="+- 0 0 f73"/>
                <a:gd name="f77" fmla="+- 0 0 f74"/>
                <a:gd name="f78" fmla="cos 1 f75"/>
                <a:gd name="f79" fmla="sin 1 f75"/>
                <a:gd name="f80" fmla="*/ f76 f0 1"/>
                <a:gd name="f81" fmla="*/ f77 f0 1"/>
                <a:gd name="f82" fmla="+- 0 0 f78"/>
                <a:gd name="f83" fmla="+- 0 0 f79"/>
                <a:gd name="f84" fmla="*/ f80 1 f7"/>
                <a:gd name="f85" fmla="*/ f81 1 f7"/>
                <a:gd name="f86" fmla="+- 0 0 f82"/>
                <a:gd name="f87" fmla="+- 0 0 f83"/>
                <a:gd name="f88" fmla="+- f84 0 f1"/>
                <a:gd name="f89" fmla="+- f85 0 f1"/>
                <a:gd name="f90" fmla="val f86"/>
                <a:gd name="f91" fmla="val f87"/>
                <a:gd name="f92" fmla="sin 1 f88"/>
                <a:gd name="f93" fmla="cos 1 f88"/>
                <a:gd name="f94" fmla="sin 1 f89"/>
                <a:gd name="f95" fmla="cos 1 f89"/>
                <a:gd name="f96" fmla="+- 0 0 f92"/>
                <a:gd name="f97" fmla="+- 0 0 f93"/>
                <a:gd name="f98" fmla="+- 0 0 f94"/>
                <a:gd name="f99" fmla="+- 0 0 f95"/>
                <a:gd name="f100" fmla="*/ f90 f59 1"/>
                <a:gd name="f101" fmla="*/ f91 f58 1"/>
                <a:gd name="f102" fmla="+- 0 0 f96"/>
                <a:gd name="f103" fmla="+- 0 0 f97"/>
                <a:gd name="f104" fmla="+- 0 0 f98"/>
                <a:gd name="f105" fmla="+- 0 0 f99"/>
                <a:gd name="f106" fmla="+- f65 0 f100"/>
                <a:gd name="f107" fmla="+- f65 f100 0"/>
                <a:gd name="f108" fmla="+- f64 0 f101"/>
                <a:gd name="f109" fmla="+- f64 f101 0"/>
                <a:gd name="f110" fmla="val f102"/>
                <a:gd name="f111" fmla="val f103"/>
                <a:gd name="f112" fmla="val f104"/>
                <a:gd name="f113" fmla="val f105"/>
                <a:gd name="f114" fmla="*/ f106 f41 1"/>
                <a:gd name="f115" fmla="*/ f108 f41 1"/>
                <a:gd name="f116" fmla="*/ f107 f41 1"/>
                <a:gd name="f117" fmla="*/ f109 f41 1"/>
                <a:gd name="f118" fmla="*/ f110 f59 1"/>
                <a:gd name="f119" fmla="*/ f111 f58 1"/>
                <a:gd name="f120" fmla="*/ f112 f59 1"/>
                <a:gd name="f121" fmla="*/ f113 f58 1"/>
                <a:gd name="f122" fmla="+- 0 0 f119"/>
                <a:gd name="f123" fmla="+- 0 0 f118"/>
                <a:gd name="f124" fmla="+- 0 0 f121"/>
                <a:gd name="f125" fmla="+- 0 0 f120"/>
                <a:gd name="f126" fmla="+- 0 0 f122"/>
                <a:gd name="f127" fmla="+- 0 0 f123"/>
                <a:gd name="f128" fmla="+- 0 0 f124"/>
                <a:gd name="f129" fmla="+- 0 0 f125"/>
                <a:gd name="f130" fmla="at2 f126 f127"/>
                <a:gd name="f131" fmla="at2 f128 f129"/>
                <a:gd name="f132" fmla="+- f130 f1 0"/>
                <a:gd name="f133" fmla="+- f131 f1 0"/>
                <a:gd name="f134" fmla="*/ f132 f7 1"/>
                <a:gd name="f135" fmla="*/ f133 f7 1"/>
                <a:gd name="f136" fmla="*/ f134 1 f0"/>
                <a:gd name="f137" fmla="*/ f135 1 f0"/>
                <a:gd name="f138" fmla="+- 0 0 f136"/>
                <a:gd name="f139" fmla="+- 0 0 f137"/>
                <a:gd name="f140" fmla="val f138"/>
                <a:gd name="f141" fmla="val f139"/>
                <a:gd name="f142" fmla="+- 0 0 f140"/>
                <a:gd name="f143" fmla="+- 0 0 f141"/>
                <a:gd name="f144" fmla="*/ f142 f0 1"/>
                <a:gd name="f145" fmla="*/ f143 f0 1"/>
                <a:gd name="f146" fmla="*/ f144 1 f7"/>
                <a:gd name="f147" fmla="*/ f145 1 f7"/>
                <a:gd name="f148" fmla="+- f146 0 f1"/>
                <a:gd name="f149" fmla="+- f147 0 f1"/>
                <a:gd name="f150" fmla="+- f148 f1 0"/>
                <a:gd name="f151" fmla="+- f149 f1 0"/>
                <a:gd name="f152" fmla="*/ f150 f7 1"/>
                <a:gd name="f153" fmla="*/ f151 f7 1"/>
                <a:gd name="f154" fmla="*/ f152 1 f0"/>
                <a:gd name="f155" fmla="*/ f153 1 f0"/>
                <a:gd name="f156" fmla="+- 0 0 f154"/>
                <a:gd name="f157" fmla="+- 0 0 f155"/>
                <a:gd name="f158" fmla="+- 0 0 f156"/>
                <a:gd name="f159" fmla="+- 0 0 f157"/>
                <a:gd name="f160" fmla="*/ f158 f0 1"/>
                <a:gd name="f161" fmla="*/ f159 f0 1"/>
                <a:gd name="f162" fmla="*/ f160 1 f7"/>
                <a:gd name="f163" fmla="*/ f161 1 f7"/>
                <a:gd name="f164" fmla="+- f162 0 f1"/>
                <a:gd name="f165" fmla="+- f163 0 f1"/>
                <a:gd name="f166" fmla="cos 1 f164"/>
                <a:gd name="f167" fmla="sin 1 f164"/>
                <a:gd name="f168" fmla="cos 1 f165"/>
                <a:gd name="f169" fmla="sin 1 f165"/>
                <a:gd name="f170" fmla="+- 0 0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val f174"/>
                <a:gd name="f179" fmla="val f175"/>
                <a:gd name="f180" fmla="val f176"/>
                <a:gd name="f181" fmla="val f177"/>
                <a:gd name="f182" fmla="+- 0 0 f178"/>
                <a:gd name="f183" fmla="+- 0 0 f179"/>
                <a:gd name="f184" fmla="+- 0 0 f180"/>
                <a:gd name="f185" fmla="+- 0 0 f181"/>
                <a:gd name="f186" fmla="*/ f8 f182 1"/>
                <a:gd name="f187" fmla="*/ f8 f183 1"/>
                <a:gd name="f188" fmla="*/ f8 f184 1"/>
                <a:gd name="f189" fmla="*/ f8 f185 1"/>
                <a:gd name="f190" fmla="*/ f186 f59 1"/>
                <a:gd name="f191" fmla="*/ f187 f58 1"/>
                <a:gd name="f192" fmla="*/ f188 f59 1"/>
                <a:gd name="f193" fmla="*/ f189 f58 1"/>
                <a:gd name="f194" fmla="+- f65 f190 0"/>
                <a:gd name="f195" fmla="+- f64 f191 0"/>
                <a:gd name="f196" fmla="+- f65 f192 0"/>
                <a:gd name="f197" fmla="+- f64 f193 0"/>
                <a:gd name="f198" fmla="+- f194 f196 0"/>
                <a:gd name="f199" fmla="+- f195 f197 0"/>
                <a:gd name="f200" fmla="*/ f194 f41 1"/>
                <a:gd name="f201" fmla="*/ f195 f41 1"/>
                <a:gd name="f202" fmla="*/ f196 f41 1"/>
                <a:gd name="f203" fmla="*/ f197 f41 1"/>
                <a:gd name="f204" fmla="*/ f198 1 2"/>
                <a:gd name="f205" fmla="*/ f199 1 2"/>
                <a:gd name="f206" fmla="*/ f204 f41 1"/>
                <a:gd name="f207" fmla="*/ f205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200" y="f201"/>
                </a:cxn>
                <a:cxn ang="f39">
                  <a:pos x="f202" y="f203"/>
                </a:cxn>
                <a:cxn ang="f40">
                  <a:pos x="f206" y="f207"/>
                </a:cxn>
              </a:cxnLst>
              <a:rect l="f114" t="f115" r="f116" b="f117"/>
              <a:pathLst>
                <a:path>
                  <a:moveTo>
                    <a:pt x="f200" y="f201"/>
                  </a:moveTo>
                  <a:arcTo wR="f70" hR="f71" stAng="f49" swAng="f66"/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6" name="Chord 7">
              <a:extLst>
                <a:ext uri="{FF2B5EF4-FFF2-40B4-BE49-F238E27FC236}">
                  <a16:creationId xmlns:a16="http://schemas.microsoft.com/office/drawing/2014/main" id="{C34EC38E-BA38-56A4-03BB-A33F91997AD2}"/>
                </a:ext>
              </a:extLst>
            </p:cNvPr>
            <p:cNvSpPr/>
            <p:nvPr/>
          </p:nvSpPr>
          <p:spPr>
            <a:xfrm rot="19420606" flipH="1">
              <a:off x="1548902" y="1128031"/>
              <a:ext cx="107423" cy="106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15"/>
                <a:gd name="f10" fmla="val 182"/>
                <a:gd name="f11" fmla="+- 0 0 -135"/>
                <a:gd name="f12" fmla="+- 0 0 -362"/>
                <a:gd name="f13" fmla="+- 0 0 -68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AE5A21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7" name="Chord 9">
              <a:extLst>
                <a:ext uri="{FF2B5EF4-FFF2-40B4-BE49-F238E27FC236}">
                  <a16:creationId xmlns:a16="http://schemas.microsoft.com/office/drawing/2014/main" id="{391B6378-27A4-3B0A-B403-986A214F1E04}"/>
                </a:ext>
              </a:extLst>
            </p:cNvPr>
            <p:cNvSpPr/>
            <p:nvPr/>
          </p:nvSpPr>
          <p:spPr>
            <a:xfrm rot="2202083">
              <a:off x="832360" y="1178488"/>
              <a:ext cx="149760" cy="142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08"/>
                <a:gd name="f10" fmla="val 138"/>
                <a:gd name="f11" fmla="+- 0 0 -288"/>
                <a:gd name="f12" fmla="+- 0 0 -318"/>
                <a:gd name="f13" fmla="+- 0 0 -123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AE5A21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8" name="Chord 10">
              <a:extLst>
                <a:ext uri="{FF2B5EF4-FFF2-40B4-BE49-F238E27FC236}">
                  <a16:creationId xmlns:a16="http://schemas.microsoft.com/office/drawing/2014/main" id="{76DCF31C-5E12-86FB-9884-59B4CF80C5CB}"/>
                </a:ext>
              </a:extLst>
            </p:cNvPr>
            <p:cNvSpPr/>
            <p:nvPr/>
          </p:nvSpPr>
          <p:spPr>
            <a:xfrm rot="1137757">
              <a:off x="829114" y="1189170"/>
              <a:ext cx="120984" cy="106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15"/>
                <a:gd name="f10" fmla="val 182"/>
                <a:gd name="f11" fmla="+- 0 0 -135"/>
                <a:gd name="f12" fmla="+- 0 0 -362"/>
                <a:gd name="f13" fmla="+- 0 0 -68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AE5A21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9" name="Cloud 11">
              <a:extLst>
                <a:ext uri="{FF2B5EF4-FFF2-40B4-BE49-F238E27FC236}">
                  <a16:creationId xmlns:a16="http://schemas.microsoft.com/office/drawing/2014/main" id="{017A9187-FA9C-5E6D-CAF4-422DB3C5911E}"/>
                </a:ext>
              </a:extLst>
            </p:cNvPr>
            <p:cNvSpPr/>
            <p:nvPr/>
          </p:nvSpPr>
          <p:spPr>
            <a:xfrm>
              <a:off x="833905" y="905063"/>
              <a:ext cx="685754" cy="2460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200"/>
                <a:gd name="f7" fmla="+- 0 0 11429249"/>
                <a:gd name="f8" fmla="+- 0 0 8646143"/>
                <a:gd name="f9" fmla="+- 0 0 8748475"/>
                <a:gd name="f10" fmla="+- 0 0 7859163"/>
                <a:gd name="f11" fmla="+- 0 0 4722533"/>
                <a:gd name="f12" fmla="+- 0 0 2776035"/>
                <a:gd name="f13" fmla="+- 0 0 16496525"/>
                <a:gd name="f14" fmla="+- 0 0 14809710"/>
                <a:gd name="f15" fmla="+- 0 0 4217541"/>
                <a:gd name="f16" fmla="+- 0 0 824660"/>
                <a:gd name="f17" fmla="+- 0 0 8950887"/>
                <a:gd name="f18" fmla="+- 0 0 9809656"/>
                <a:gd name="f19" fmla="+- 0 0 4002417"/>
                <a:gd name="f20" fmla="val 3900"/>
                <a:gd name="f21" fmla="val 14370"/>
                <a:gd name="f22" fmla="val 6753"/>
                <a:gd name="f23" fmla="val 9190"/>
                <a:gd name="f24" fmla="val 7426832"/>
                <a:gd name="f25" fmla="val 5333"/>
                <a:gd name="f26" fmla="val 7267"/>
                <a:gd name="f27" fmla="val 5396714"/>
                <a:gd name="f28" fmla="val 4365"/>
                <a:gd name="f29" fmla="val 5945"/>
                <a:gd name="f30" fmla="val 5983381"/>
                <a:gd name="f31" fmla="val 4857"/>
                <a:gd name="f32" fmla="val 6595"/>
                <a:gd name="f33" fmla="val 7034504"/>
                <a:gd name="f34" fmla="val 7273"/>
                <a:gd name="f35" fmla="val 6541615"/>
                <a:gd name="f36" fmla="val 6775"/>
                <a:gd name="f37" fmla="val 9220"/>
                <a:gd name="f38" fmla="val 7816140"/>
                <a:gd name="f39" fmla="val 5785"/>
                <a:gd name="f40" fmla="val 7867"/>
                <a:gd name="f41" fmla="val 37501"/>
                <a:gd name="f42" fmla="val 6842000"/>
                <a:gd name="f43" fmla="val 6752"/>
                <a:gd name="f44" fmla="val 9215"/>
                <a:gd name="f45" fmla="val 1347096"/>
                <a:gd name="f46" fmla="val 6910353"/>
                <a:gd name="f47" fmla="val 7720"/>
                <a:gd name="f48" fmla="val 10543"/>
                <a:gd name="f49" fmla="val 3974558"/>
                <a:gd name="f50" fmla="val 4542661"/>
                <a:gd name="f51" fmla="val 4360"/>
                <a:gd name="f52" fmla="val 5918"/>
                <a:gd name="f53" fmla="val 8804134"/>
                <a:gd name="f54" fmla="val 4345"/>
                <a:gd name="f55" fmla="val 9151131"/>
                <a:gd name="f56" fmla="val 4693"/>
                <a:gd name="f57" fmla="val 26177"/>
                <a:gd name="f58" fmla="val 5204520"/>
                <a:gd name="f59" fmla="val 1585770"/>
                <a:gd name="f60" fmla="val 6928"/>
                <a:gd name="f61" fmla="val 34899"/>
                <a:gd name="f62" fmla="val 4416628"/>
                <a:gd name="f63" fmla="val 686848"/>
                <a:gd name="f64" fmla="val 16478"/>
                <a:gd name="f65" fmla="val 39090"/>
                <a:gd name="f66" fmla="val 8257448"/>
                <a:gd name="f67" fmla="val 844866"/>
                <a:gd name="f68" fmla="val 28827"/>
                <a:gd name="f69" fmla="val 34751"/>
                <a:gd name="f70" fmla="val 387196"/>
                <a:gd name="f71" fmla="val 959901"/>
                <a:gd name="f72" fmla="val 34129"/>
                <a:gd name="f73" fmla="val 22954"/>
                <a:gd name="f74" fmla="val 4255042"/>
                <a:gd name="f75" fmla="val 41798"/>
                <a:gd name="f76" fmla="val 15354"/>
                <a:gd name="f77" fmla="val 1819082"/>
                <a:gd name="f78" fmla="val 1665090"/>
                <a:gd name="f79" fmla="val 38324"/>
                <a:gd name="f80" fmla="val 5426"/>
                <a:gd name="f81" fmla="val 891534"/>
                <a:gd name="f82" fmla="val 29078"/>
                <a:gd name="f83" fmla="val 3952"/>
                <a:gd name="f84" fmla="val 1091722"/>
                <a:gd name="f85" fmla="val 22141"/>
                <a:gd name="f86" fmla="val 4720"/>
                <a:gd name="f87" fmla="val 1061181"/>
                <a:gd name="f88" fmla="val 14000"/>
                <a:gd name="f89" fmla="val 5192"/>
                <a:gd name="f90" fmla="val 739161"/>
                <a:gd name="f91" fmla="val 4127"/>
                <a:gd name="f92" fmla="val 15789"/>
                <a:gd name="f93" fmla="val 9459261"/>
                <a:gd name="f94" fmla="val 711490"/>
                <a:gd name="f95" fmla="+- 0 0 -90"/>
                <a:gd name="f96" fmla="+- 0 0 -180"/>
                <a:gd name="f97" fmla="+- 0 0 -270"/>
                <a:gd name="f98" fmla="+- 0 0 -360"/>
                <a:gd name="f99" fmla="*/ f3 1 43200"/>
                <a:gd name="f100" fmla="*/ f4 1 43200"/>
                <a:gd name="f101" fmla="+- f6 0 f5"/>
                <a:gd name="f102" fmla="*/ f95 f0 1"/>
                <a:gd name="f103" fmla="*/ f96 f0 1"/>
                <a:gd name="f104" fmla="*/ f97 f0 1"/>
                <a:gd name="f105" fmla="*/ f98 f0 1"/>
                <a:gd name="f106" fmla="*/ f101 1 2"/>
                <a:gd name="f107" fmla="*/ f101 1 43200"/>
                <a:gd name="f108" fmla="*/ f101 2977 1"/>
                <a:gd name="f109" fmla="*/ f101 3262 1"/>
                <a:gd name="f110" fmla="*/ f101 17087 1"/>
                <a:gd name="f111" fmla="*/ f101 17337 1"/>
                <a:gd name="f112" fmla="*/ f101 67 1"/>
                <a:gd name="f113" fmla="*/ f101 21577 1"/>
                <a:gd name="f114" fmla="*/ f101 21582 1"/>
                <a:gd name="f115" fmla="*/ f101 1235 1"/>
                <a:gd name="f116" fmla="*/ f102 1 f2"/>
                <a:gd name="f117" fmla="*/ f103 1 f2"/>
                <a:gd name="f118" fmla="*/ f104 1 f2"/>
                <a:gd name="f119" fmla="*/ f105 1 f2"/>
                <a:gd name="f120" fmla="+- f5 f106 0"/>
                <a:gd name="f121" fmla="*/ f108 1 21600"/>
                <a:gd name="f122" fmla="*/ f109 1 21600"/>
                <a:gd name="f123" fmla="*/ f110 1 21600"/>
                <a:gd name="f124" fmla="*/ f111 1 21600"/>
                <a:gd name="f125" fmla="*/ f112 1 21600"/>
                <a:gd name="f126" fmla="*/ f113 1 21600"/>
                <a:gd name="f127" fmla="*/ f114 1 21600"/>
                <a:gd name="f128" fmla="*/ f115 1 21600"/>
                <a:gd name="f129" fmla="+- f116 0 f1"/>
                <a:gd name="f130" fmla="+- f117 0 f1"/>
                <a:gd name="f131" fmla="+- f118 0 f1"/>
                <a:gd name="f132" fmla="+- f119 0 f1"/>
                <a:gd name="f133" fmla="*/ f127 1 f107"/>
                <a:gd name="f134" fmla="*/ f120 1 f107"/>
                <a:gd name="f135" fmla="*/ f126 1 f107"/>
                <a:gd name="f136" fmla="*/ f125 1 f107"/>
                <a:gd name="f137" fmla="*/ f128 1 f107"/>
                <a:gd name="f138" fmla="*/ f121 1 f107"/>
                <a:gd name="f139" fmla="*/ f123 1 f107"/>
                <a:gd name="f140" fmla="*/ f122 1 f107"/>
                <a:gd name="f141" fmla="*/ f124 1 f107"/>
                <a:gd name="f142" fmla="*/ f138 f99 1"/>
                <a:gd name="f143" fmla="*/ f139 f99 1"/>
                <a:gd name="f144" fmla="*/ f141 f100 1"/>
                <a:gd name="f145" fmla="*/ f140 f100 1"/>
                <a:gd name="f146" fmla="*/ f133 f99 1"/>
                <a:gd name="f147" fmla="*/ f134 f100 1"/>
                <a:gd name="f148" fmla="*/ f134 f99 1"/>
                <a:gd name="f149" fmla="*/ f135 f100 1"/>
                <a:gd name="f150" fmla="*/ f136 f99 1"/>
                <a:gd name="f151" fmla="*/ f137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46" y="f147"/>
                </a:cxn>
                <a:cxn ang="f130">
                  <a:pos x="f148" y="f149"/>
                </a:cxn>
                <a:cxn ang="f131">
                  <a:pos x="f150" y="f147"/>
                </a:cxn>
                <a:cxn ang="f132">
                  <a:pos x="f148" y="f151"/>
                </a:cxn>
              </a:cxnLst>
              <a:rect l="f142" t="f145" r="f143" b="f144"/>
              <a:pathLst>
                <a:path w="43200" h="43200">
                  <a:moveTo>
                    <a:pt x="f20" y="f21"/>
                  </a:moveTo>
                  <a:arcTo wR="f22" hR="f23" stAng="f7" swAng="f24"/>
                  <a:arcTo wR="f25" hR="f26" stAng="f8" swAng="f27"/>
                  <a:arcTo wR="f28" hR="f29" stAng="f9" swAng="f30"/>
                  <a:arcTo wR="f31" hR="f32" stAng="f10" swAng="f33"/>
                  <a:arcTo wR="f25" hR="f34" stAng="f11" swAng="f35"/>
                  <a:arcTo wR="f36" hR="f37" stAng="f12" swAng="f38"/>
                  <a:arcTo wR="f39" hR="f40" stAng="f41" swAng="f42"/>
                  <a:arcTo wR="f43" hR="f44" stAng="f45" swAng="f46"/>
                  <a:arcTo wR="f47" hR="f48" stAng="f49" swAng="f50"/>
                  <a:arcTo wR="f51" hR="f52" stAng="f13" swAng="f53"/>
                  <a:arcTo wR="f54" hR="f29" stAng="f14" swAng="f55"/>
                  <a:close/>
                </a:path>
                <a:path w="43200" h="43200" fill="none">
                  <a:moveTo>
                    <a:pt x="f56" y="f57"/>
                  </a:moveTo>
                  <a:arcTo wR="f54" hR="f29" stAng="f58" swAng="f59"/>
                  <a:moveTo>
                    <a:pt x="f60" y="f61"/>
                  </a:moveTo>
                  <a:arcTo wR="f51" hR="f52" stAng="f62" swAng="f63"/>
                  <a:moveTo>
                    <a:pt x="f64" y="f65"/>
                  </a:moveTo>
                  <a:arcTo wR="f43" hR="f44" stAng="f66" swAng="f67"/>
                  <a:moveTo>
                    <a:pt x="f68" y="f69"/>
                  </a:moveTo>
                  <a:arcTo wR="f43" hR="f44" stAng="f70" swAng="f71"/>
                  <a:moveTo>
                    <a:pt x="f72" y="f73"/>
                  </a:moveTo>
                  <a:arcTo wR="f39" hR="f40" stAng="f15" swAng="f74"/>
                  <a:moveTo>
                    <a:pt x="f75" y="f76"/>
                  </a:moveTo>
                  <a:arcTo wR="f25" hR="f34" stAng="f77" swAng="f78"/>
                  <a:moveTo>
                    <a:pt x="f79" y="f80"/>
                  </a:moveTo>
                  <a:arcTo wR="f31" hR="f32" stAng="f16" swAng="f81"/>
                  <a:moveTo>
                    <a:pt x="f82" y="f83"/>
                  </a:moveTo>
                  <a:arcTo wR="f31" hR="f32" stAng="f17" swAng="f84"/>
                  <a:moveTo>
                    <a:pt x="f85" y="f86"/>
                  </a:moveTo>
                  <a:arcTo wR="f28" hR="f29" stAng="f18" swAng="f87"/>
                  <a:moveTo>
                    <a:pt x="f88" y="f89"/>
                  </a:moveTo>
                  <a:arcTo wR="f22" hR="f23" stAng="f19" swAng="f90"/>
                  <a:moveTo>
                    <a:pt x="f91" y="f92"/>
                  </a:moveTo>
                  <a:arcTo wR="f22" hR="f23" stAng="f93" swAng="f94"/>
                </a:path>
              </a:pathLst>
            </a:custGeom>
            <a:solidFill>
              <a:srgbClr val="3F3F3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0" name="Heart 12">
              <a:extLst>
                <a:ext uri="{FF2B5EF4-FFF2-40B4-BE49-F238E27FC236}">
                  <a16:creationId xmlns:a16="http://schemas.microsoft.com/office/drawing/2014/main" id="{8F6F3FCD-9DB9-C6BF-11E3-36750237BDC1}"/>
                </a:ext>
              </a:extLst>
            </p:cNvPr>
            <p:cNvSpPr/>
            <p:nvPr/>
          </p:nvSpPr>
          <p:spPr>
            <a:xfrm>
              <a:off x="810615" y="977301"/>
              <a:ext cx="212579" cy="1596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+- f25 0 f6"/>
                <a:gd name="f27" fmla="+- f24 0 f6"/>
                <a:gd name="f28" fmla="*/ f25 f21 1"/>
                <a:gd name="f29" fmla="*/ f26 1 3"/>
                <a:gd name="f30" fmla="*/ f26 1 4"/>
                <a:gd name="f31" fmla="*/ f27 1 2"/>
                <a:gd name="f32" fmla="*/ f27 1 6"/>
                <a:gd name="f33" fmla="*/ f27 49 1"/>
                <a:gd name="f34" fmla="*/ f27 10 1"/>
                <a:gd name="f35" fmla="*/ f27 5 1"/>
                <a:gd name="f36" fmla="*/ f26 2 1"/>
                <a:gd name="f37" fmla="+- f6 f31 0"/>
                <a:gd name="f38" fmla="*/ f33 1 48"/>
                <a:gd name="f39" fmla="*/ f34 1 48"/>
                <a:gd name="f40" fmla="+- f6 0 f29"/>
                <a:gd name="f41" fmla="*/ f35 1 6"/>
                <a:gd name="f42" fmla="*/ f36 1 3"/>
                <a:gd name="f43" fmla="*/ f32 f21 1"/>
                <a:gd name="f44" fmla="*/ f30 f21 1"/>
                <a:gd name="f45" fmla="+- f37 0 f38"/>
                <a:gd name="f46" fmla="+- f37 0 f39"/>
                <a:gd name="f47" fmla="+- f37 f39 0"/>
                <a:gd name="f48" fmla="+- f37 f38 0"/>
                <a:gd name="f49" fmla="*/ f41 f21 1"/>
                <a:gd name="f50" fmla="*/ f42 f21 1"/>
                <a:gd name="f51" fmla="*/ f37 f21 1"/>
                <a:gd name="f52" fmla="*/ f40 f21 1"/>
                <a:gd name="f53" fmla="*/ f47 f21 1"/>
                <a:gd name="f54" fmla="*/ f48 f21 1"/>
                <a:gd name="f55" fmla="*/ f45 f21 1"/>
                <a:gd name="f56" fmla="*/ f4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51" y="f44"/>
                </a:cxn>
              </a:cxnLst>
              <a:rect l="f43" t="f44" r="f49" b="f50"/>
              <a:pathLst>
                <a:path>
                  <a:moveTo>
                    <a:pt x="f51" y="f44"/>
                  </a:moveTo>
                  <a:cubicBezTo>
                    <a:pt x="f53" y="f52"/>
                    <a:pt x="f54" y="f44"/>
                    <a:pt x="f51" y="f28"/>
                  </a:cubicBezTo>
                  <a:cubicBezTo>
                    <a:pt x="f55" y="f44"/>
                    <a:pt x="f56" y="f52"/>
                    <a:pt x="f51" y="f44"/>
                  </a:cubicBezTo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1686EB22-3718-B8F0-30D0-EAB4044036B1}"/>
                </a:ext>
              </a:extLst>
            </p:cNvPr>
            <p:cNvSpPr/>
            <p:nvPr/>
          </p:nvSpPr>
          <p:spPr>
            <a:xfrm>
              <a:off x="1297341" y="1208132"/>
              <a:ext cx="41486" cy="3804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id="{B920A074-F3B0-7C7C-617C-07A4E60E5D9A}"/>
                </a:ext>
              </a:extLst>
            </p:cNvPr>
            <p:cNvSpPr/>
            <p:nvPr/>
          </p:nvSpPr>
          <p:spPr>
            <a:xfrm>
              <a:off x="1120844" y="1223558"/>
              <a:ext cx="41486" cy="3804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3" name="Arc 15">
              <a:extLst>
                <a:ext uri="{FF2B5EF4-FFF2-40B4-BE49-F238E27FC236}">
                  <a16:creationId xmlns:a16="http://schemas.microsoft.com/office/drawing/2014/main" id="{EAFD4646-E77F-6FE5-31A9-3FA6F58812D3}"/>
                </a:ext>
              </a:extLst>
            </p:cNvPr>
            <p:cNvSpPr/>
            <p:nvPr/>
          </p:nvSpPr>
          <p:spPr>
            <a:xfrm flipV="1">
              <a:off x="1003508" y="1339038"/>
              <a:ext cx="346575" cy="14313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270"/>
                <a:gd name="f11" fmla="+- 0 0 -270"/>
                <a:gd name="f12" fmla="+- 0 0 -225"/>
                <a:gd name="f13" fmla="+- 0 0 -180"/>
                <a:gd name="f14" fmla="abs f4"/>
                <a:gd name="f15" fmla="abs f5"/>
                <a:gd name="f16" fmla="abs f6"/>
                <a:gd name="f17" fmla="+- 0 0 f3"/>
                <a:gd name="f18" fmla="+- 0 0 f10"/>
                <a:gd name="f19" fmla="*/ f11 f0 1"/>
                <a:gd name="f20" fmla="*/ f12 f0 1"/>
                <a:gd name="f21" fmla="*/ f13 f0 1"/>
                <a:gd name="f22" fmla="?: f14 f4 1"/>
                <a:gd name="f23" fmla="?: f15 f5 1"/>
                <a:gd name="f24" fmla="?: f16 f6 1"/>
                <a:gd name="f25" fmla="*/ f17 f0 1"/>
                <a:gd name="f26" fmla="*/ f18 f0 1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*/ f25 1 f3"/>
                <a:gd name="f35" fmla="*/ f26 1 f3"/>
                <a:gd name="f36" fmla="+- f27 0 f1"/>
                <a:gd name="f37" fmla="+- f28 0 f1"/>
                <a:gd name="f38" fmla="+- f29 0 f1"/>
                <a:gd name="f39" fmla="min f31 f30"/>
                <a:gd name="f40" fmla="*/ f32 1 f24"/>
                <a:gd name="f41" fmla="*/ f33 1 f24"/>
                <a:gd name="f42" fmla="+- f34 0 f1"/>
                <a:gd name="f43" fmla="+- f35 0 f1"/>
                <a:gd name="f44" fmla="val f40"/>
                <a:gd name="f45" fmla="val f41"/>
                <a:gd name="f46" fmla="+- 0 0 f42"/>
                <a:gd name="f47" fmla="+- 0 0 f43"/>
                <a:gd name="f48" fmla="+- f45 0 f7"/>
                <a:gd name="f49" fmla="+- f44 0 f7"/>
                <a:gd name="f50" fmla="+- f47 0 f46"/>
                <a:gd name="f51" fmla="+- f46 f1 0"/>
                <a:gd name="f52" fmla="+- f47 f1 0"/>
                <a:gd name="f53" fmla="+- 21600000 0 f46"/>
                <a:gd name="f54" fmla="+- f1 0 f46"/>
                <a:gd name="f55" fmla="+- 27000000 0 f46"/>
                <a:gd name="f56" fmla="+- f0 0 f46"/>
                <a:gd name="f57" fmla="+- 32400000 0 f46"/>
                <a:gd name="f58" fmla="+- f2 0 f46"/>
                <a:gd name="f59" fmla="+- 37800000 0 f46"/>
                <a:gd name="f60" fmla="*/ f48 1 2"/>
                <a:gd name="f61" fmla="*/ f49 1 2"/>
                <a:gd name="f62" fmla="+- f50 21600000 0"/>
                <a:gd name="f63" fmla="?: f54 f54 f55"/>
                <a:gd name="f64" fmla="?: f56 f56 f57"/>
                <a:gd name="f65" fmla="?: f58 f58 f59"/>
                <a:gd name="f66" fmla="*/ f51 f8 1"/>
                <a:gd name="f67" fmla="*/ f52 f8 1"/>
                <a:gd name="f68" fmla="+- f7 f60 0"/>
                <a:gd name="f69" fmla="+- f7 f61 0"/>
                <a:gd name="f70" fmla="?: f50 f50 f62"/>
                <a:gd name="f71" fmla="*/ f66 1 f0"/>
                <a:gd name="f72" fmla="*/ f67 1 f0"/>
                <a:gd name="f73" fmla="*/ f61 f39 1"/>
                <a:gd name="f74" fmla="*/ f60 f39 1"/>
                <a:gd name="f75" fmla="+- f70 0 f53"/>
                <a:gd name="f76" fmla="+- f70 0 f63"/>
                <a:gd name="f77" fmla="+- f70 0 f64"/>
                <a:gd name="f78" fmla="+- f70 0 f65"/>
                <a:gd name="f79" fmla="+- 0 0 f71"/>
                <a:gd name="f80" fmla="+- 0 0 f72"/>
                <a:gd name="f81" fmla="*/ f69 f39 1"/>
                <a:gd name="f82" fmla="*/ f68 f39 1"/>
                <a:gd name="f83" fmla="+- 0 0 f79"/>
                <a:gd name="f84" fmla="+- 0 0 f80"/>
                <a:gd name="f85" fmla="*/ f83 f0 1"/>
                <a:gd name="f86" fmla="*/ f84 f0 1"/>
                <a:gd name="f87" fmla="*/ f85 1 f8"/>
                <a:gd name="f88" fmla="*/ f86 1 f8"/>
                <a:gd name="f89" fmla="+- f87 0 f1"/>
                <a:gd name="f90" fmla="+- f88 0 f1"/>
                <a:gd name="f91" fmla="sin 1 f89"/>
                <a:gd name="f92" fmla="cos 1 f89"/>
                <a:gd name="f93" fmla="sin 1 f90"/>
                <a:gd name="f94" fmla="cos 1 f90"/>
                <a:gd name="f95" fmla="+- 0 0 f91"/>
                <a:gd name="f96" fmla="+- 0 0 f92"/>
                <a:gd name="f97" fmla="+- 0 0 f93"/>
                <a:gd name="f98" fmla="+- 0 0 f94"/>
                <a:gd name="f99" fmla="+- 0 0 f95"/>
                <a:gd name="f100" fmla="+- 0 0 f96"/>
                <a:gd name="f101" fmla="+- 0 0 f97"/>
                <a:gd name="f102" fmla="+- 0 0 f98"/>
                <a:gd name="f103" fmla="val f99"/>
                <a:gd name="f104" fmla="val f100"/>
                <a:gd name="f105" fmla="val f101"/>
                <a:gd name="f106" fmla="val f102"/>
                <a:gd name="f107" fmla="*/ f103 f61 1"/>
                <a:gd name="f108" fmla="*/ f104 f60 1"/>
                <a:gd name="f109" fmla="*/ f105 f61 1"/>
                <a:gd name="f110" fmla="*/ f106 f60 1"/>
                <a:gd name="f111" fmla="+- 0 0 f108"/>
                <a:gd name="f112" fmla="+- 0 0 f107"/>
                <a:gd name="f113" fmla="+- 0 0 f110"/>
                <a:gd name="f114" fmla="+- 0 0 f109"/>
                <a:gd name="f115" fmla="+- 0 0 f111"/>
                <a:gd name="f116" fmla="+- 0 0 f112"/>
                <a:gd name="f117" fmla="+- 0 0 f113"/>
                <a:gd name="f118" fmla="+- 0 0 f114"/>
                <a:gd name="f119" fmla="at2 f115 f116"/>
                <a:gd name="f120" fmla="at2 f117 f118"/>
                <a:gd name="f121" fmla="+- f119 f1 0"/>
                <a:gd name="f122" fmla="+- f120 f1 0"/>
                <a:gd name="f123" fmla="*/ f121 f8 1"/>
                <a:gd name="f124" fmla="*/ f122 f8 1"/>
                <a:gd name="f125" fmla="*/ f123 1 f0"/>
                <a:gd name="f126" fmla="*/ f124 1 f0"/>
                <a:gd name="f127" fmla="+- 0 0 f125"/>
                <a:gd name="f128" fmla="+- 0 0 f126"/>
                <a:gd name="f129" fmla="val f127"/>
                <a:gd name="f130" fmla="val f128"/>
                <a:gd name="f131" fmla="+- 0 0 f129"/>
                <a:gd name="f132" fmla="+- 0 0 f130"/>
                <a:gd name="f133" fmla="*/ f131 f0 1"/>
                <a:gd name="f134" fmla="*/ f132 f0 1"/>
                <a:gd name="f135" fmla="*/ f133 1 f8"/>
                <a:gd name="f136" fmla="*/ f134 1 f8"/>
                <a:gd name="f137" fmla="+- f135 0 f1"/>
                <a:gd name="f138" fmla="+- f136 0 f1"/>
                <a:gd name="f139" fmla="+- f137 f1 0"/>
                <a:gd name="f140" fmla="+- f138 f1 0"/>
                <a:gd name="f141" fmla="*/ f139 f8 1"/>
                <a:gd name="f142" fmla="*/ f140 f8 1"/>
                <a:gd name="f143" fmla="*/ f141 1 f0"/>
                <a:gd name="f144" fmla="*/ f142 1 f0"/>
                <a:gd name="f145" fmla="+- 0 0 f143"/>
                <a:gd name="f146" fmla="+- 0 0 f144"/>
                <a:gd name="f147" fmla="+- 0 0 f145"/>
                <a:gd name="f148" fmla="+- 0 0 f146"/>
                <a:gd name="f149" fmla="*/ f147 f0 1"/>
                <a:gd name="f150" fmla="*/ f148 f0 1"/>
                <a:gd name="f151" fmla="*/ f149 1 f8"/>
                <a:gd name="f152" fmla="*/ f150 1 f8"/>
                <a:gd name="f153" fmla="+- f151 0 f1"/>
                <a:gd name="f154" fmla="+- f152 0 f1"/>
                <a:gd name="f155" fmla="cos 1 f153"/>
                <a:gd name="f156" fmla="sin 1 f153"/>
                <a:gd name="f157" fmla="cos 1 f154"/>
                <a:gd name="f158" fmla="sin 1 f154"/>
                <a:gd name="f159" fmla="+- 0 0 f155"/>
                <a:gd name="f160" fmla="+- 0 0 f156"/>
                <a:gd name="f161" fmla="+- 0 0 f157"/>
                <a:gd name="f162" fmla="+- 0 0 f158"/>
                <a:gd name="f163" fmla="+- 0 0 f159"/>
                <a:gd name="f164" fmla="+- 0 0 f160"/>
                <a:gd name="f165" fmla="+- 0 0 f161"/>
                <a:gd name="f166" fmla="+- 0 0 f162"/>
                <a:gd name="f167" fmla="val f163"/>
                <a:gd name="f168" fmla="val f164"/>
                <a:gd name="f169" fmla="val f165"/>
                <a:gd name="f170" fmla="val f166"/>
                <a:gd name="f171" fmla="+- 0 0 f167"/>
                <a:gd name="f172" fmla="+- 0 0 f168"/>
                <a:gd name="f173" fmla="+- 0 0 f169"/>
                <a:gd name="f174" fmla="+- 0 0 f170"/>
                <a:gd name="f175" fmla="*/ f9 f171 1"/>
                <a:gd name="f176" fmla="*/ f9 f172 1"/>
                <a:gd name="f177" fmla="*/ f9 f173 1"/>
                <a:gd name="f178" fmla="*/ f9 f174 1"/>
                <a:gd name="f179" fmla="*/ f175 f61 1"/>
                <a:gd name="f180" fmla="*/ f176 f60 1"/>
                <a:gd name="f181" fmla="*/ f177 f61 1"/>
                <a:gd name="f182" fmla="*/ f178 f60 1"/>
                <a:gd name="f183" fmla="+- f69 f179 0"/>
                <a:gd name="f184" fmla="+- f68 f180 0"/>
                <a:gd name="f185" fmla="+- f69 f181 0"/>
                <a:gd name="f186" fmla="+- f68 f182 0"/>
                <a:gd name="f187" fmla="max f183 f185"/>
                <a:gd name="f188" fmla="max f184 f186"/>
                <a:gd name="f189" fmla="min f183 f185"/>
                <a:gd name="f190" fmla="min f184 f186"/>
                <a:gd name="f191" fmla="*/ f183 f39 1"/>
                <a:gd name="f192" fmla="*/ f184 f39 1"/>
                <a:gd name="f193" fmla="*/ f185 f39 1"/>
                <a:gd name="f194" fmla="*/ f186 f39 1"/>
                <a:gd name="f195" fmla="?: f75 f44 f187"/>
                <a:gd name="f196" fmla="?: f76 f45 f188"/>
                <a:gd name="f197" fmla="?: f77 f7 f189"/>
                <a:gd name="f198" fmla="?: f78 f7 f190"/>
                <a:gd name="f199" fmla="*/ f197 f39 1"/>
                <a:gd name="f200" fmla="*/ f198 f39 1"/>
                <a:gd name="f201" fmla="*/ f195 f39 1"/>
                <a:gd name="f202" fmla="*/ f19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191" y="f192"/>
                </a:cxn>
                <a:cxn ang="f37">
                  <a:pos x="f81" y="f82"/>
                </a:cxn>
                <a:cxn ang="f38">
                  <a:pos x="f193" y="f194"/>
                </a:cxn>
              </a:cxnLst>
              <a:rect l="f199" t="f200" r="f201" b="f202"/>
              <a:pathLst>
                <a:path stroke="0">
                  <a:moveTo>
                    <a:pt x="f191" y="f192"/>
                  </a:moveTo>
                  <a:arcTo wR="f73" hR="f74" stAng="f46" swAng="f70"/>
                  <a:lnTo>
                    <a:pt x="f81" y="f82"/>
                  </a:lnTo>
                  <a:close/>
                </a:path>
                <a:path fill="none">
                  <a:moveTo>
                    <a:pt x="f191" y="f192"/>
                  </a:moveTo>
                  <a:arcTo wR="f73" hR="f74" stAng="f46" swAng="f70"/>
                </a:path>
              </a:pathLst>
            </a:cu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4" name="Flowchart: Delay 16">
              <a:extLst>
                <a:ext uri="{FF2B5EF4-FFF2-40B4-BE49-F238E27FC236}">
                  <a16:creationId xmlns:a16="http://schemas.microsoft.com/office/drawing/2014/main" id="{11019EA7-FC33-47B9-CC61-D23A4746FAB1}"/>
                </a:ext>
              </a:extLst>
            </p:cNvPr>
            <p:cNvSpPr/>
            <p:nvPr/>
          </p:nvSpPr>
          <p:spPr>
            <a:xfrm rot="16200004">
              <a:off x="962749" y="1299568"/>
              <a:ext cx="562758" cy="106815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6 f21 1"/>
                <a:gd name="f33" fmla="*/ f29 1 2"/>
                <a:gd name="f34" fmla="*/ f30 1 2"/>
                <a:gd name="f35" fmla="+- 0 0 f31"/>
                <a:gd name="f36" fmla="+- f6 f33 0"/>
                <a:gd name="f37" fmla="+- f6 f34 0"/>
                <a:gd name="f38" fmla="*/ f35 f0 1"/>
                <a:gd name="f39" fmla="*/ f34 f21 1"/>
                <a:gd name="f40" fmla="*/ f33 f21 1"/>
                <a:gd name="f41" fmla="*/ f38 1 f7"/>
                <a:gd name="f42" fmla="*/ f37 f21 1"/>
                <a:gd name="f43" fmla="+- f41 0 f1"/>
                <a:gd name="f44" fmla="cos 1 f43"/>
                <a:gd name="f45" fmla="sin 1 f43"/>
                <a:gd name="f46" fmla="+- 0 0 f44"/>
                <a:gd name="f47" fmla="+- 0 0 f45"/>
                <a:gd name="f48" fmla="+- 0 0 f46"/>
                <a:gd name="f49" fmla="+- 0 0 f47"/>
                <a:gd name="f50" fmla="val f48"/>
                <a:gd name="f51" fmla="val f49"/>
                <a:gd name="f52" fmla="*/ f50 f34 1"/>
                <a:gd name="f53" fmla="*/ f51 f33 1"/>
                <a:gd name="f54" fmla="+- f37 f52 0"/>
                <a:gd name="f55" fmla="+- f36 0 f53"/>
                <a:gd name="f56" fmla="+- f36 f53 0"/>
                <a:gd name="f57" fmla="*/ f55 f21 1"/>
                <a:gd name="f58" fmla="*/ f54 f21 1"/>
                <a:gd name="f59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57" r="f58" b="f59"/>
              <a:pathLst>
                <a:path>
                  <a:moveTo>
                    <a:pt x="f28" y="f28"/>
                  </a:moveTo>
                  <a:lnTo>
                    <a:pt x="f42" y="f28"/>
                  </a:lnTo>
                  <a:arcTo wR="f39" hR="f40" stAng="f2" swAng="f0"/>
                  <a:lnTo>
                    <a:pt x="f28" y="f32"/>
                  </a:lnTo>
                  <a:close/>
                </a:path>
              </a:pathLst>
            </a:custGeom>
            <a:solidFill>
              <a:srgbClr val="7030A0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A14F79C-3735-F8AA-96A6-44924246E972}"/>
              </a:ext>
            </a:extLst>
          </p:cNvPr>
          <p:cNvSpPr/>
          <p:nvPr/>
        </p:nvSpPr>
        <p:spPr>
          <a:xfrm>
            <a:off x="-93039" y="3939760"/>
            <a:ext cx="2982191" cy="1184563"/>
          </a:xfrm>
          <a:prstGeom prst="wedgeEllipseCallout">
            <a:avLst>
              <a:gd name="adj1" fmla="val 55297"/>
              <a:gd name="adj2" fmla="val 2222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أُحِبُ اللُّغَة العَرَبِية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9" grpId="0" animBg="1"/>
      <p:bldP spid="21" grpId="0" animBg="1"/>
      <p:bldP spid="3" grpId="0" animBg="1"/>
      <p:bldP spid="8" grpId="0" animBg="1"/>
      <p:bldP spid="12" grpId="0" animBg="1"/>
      <p:bldP spid="16" grpId="0" animBg="1"/>
      <p:bldP spid="18" grpId="0" animBg="1"/>
      <p:bldP spid="22" grpId="0" animBg="1"/>
      <p:bldP spid="24" grpId="0" animBg="1"/>
      <p:bldP spid="2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03BBD08-0849-DA6A-8047-67A2ED7AA637}"/>
              </a:ext>
            </a:extLst>
          </p:cNvPr>
          <p:cNvSpPr/>
          <p:nvPr/>
        </p:nvSpPr>
        <p:spPr>
          <a:xfrm>
            <a:off x="3429000" y="2563228"/>
            <a:ext cx="2458346" cy="1184563"/>
          </a:xfrm>
          <a:prstGeom prst="wedgeEllipseCallout">
            <a:avLst>
              <a:gd name="adj1" fmla="val -22673"/>
              <a:gd name="adj2" fmla="val 9162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أَنَا ذَكِية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D58EF2D-BFCC-3B91-6982-A2D837EBB013}"/>
              </a:ext>
            </a:extLst>
          </p:cNvPr>
          <p:cNvSpPr/>
          <p:nvPr/>
        </p:nvSpPr>
        <p:spPr>
          <a:xfrm>
            <a:off x="633724" y="2400878"/>
            <a:ext cx="2982191" cy="1184563"/>
          </a:xfrm>
          <a:prstGeom prst="wedgeEllipseCallout">
            <a:avLst>
              <a:gd name="adj1" fmla="val 27453"/>
              <a:gd name="adj2" fmla="val 107146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مُهَذَبَةٌ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994202E-5243-84EF-181A-E07CD35CD6D2}"/>
              </a:ext>
            </a:extLst>
          </p:cNvPr>
          <p:cNvSpPr/>
          <p:nvPr/>
        </p:nvSpPr>
        <p:spPr>
          <a:xfrm>
            <a:off x="46432" y="5124323"/>
            <a:ext cx="2982191" cy="1184563"/>
          </a:xfrm>
          <a:prstGeom prst="wedgeEllipseCallout">
            <a:avLst>
              <a:gd name="adj1" fmla="val 52631"/>
              <a:gd name="adj2" fmla="val -41543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لاَ أَعْرِف الفَشَل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1DDB456A-3955-305F-5971-72540919157D}"/>
              </a:ext>
            </a:extLst>
          </p:cNvPr>
          <p:cNvSpPr/>
          <p:nvPr/>
        </p:nvSpPr>
        <p:spPr>
          <a:xfrm>
            <a:off x="1642516" y="6642640"/>
            <a:ext cx="3101762" cy="1316792"/>
          </a:xfrm>
          <a:prstGeom prst="wedgeEllipseCallout">
            <a:avLst>
              <a:gd name="adj1" fmla="val -6618"/>
              <a:gd name="adj2" fmla="val -129873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مُنَظَمَةٌ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F1FE89F0-1139-F098-B264-B410422063E7}"/>
              </a:ext>
            </a:extLst>
          </p:cNvPr>
          <p:cNvSpPr/>
          <p:nvPr/>
        </p:nvSpPr>
        <p:spPr>
          <a:xfrm>
            <a:off x="3932409" y="5796416"/>
            <a:ext cx="2982191" cy="1184563"/>
          </a:xfrm>
          <a:prstGeom prst="wedgeEllipseCallout">
            <a:avLst>
              <a:gd name="adj1" fmla="val -42168"/>
              <a:gd name="adj2" fmla="val -94073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أنَا مُجْتهِدَةٌ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474E91-A3D6-DDB8-B472-A646420BE939}"/>
              </a:ext>
            </a:extLst>
          </p:cNvPr>
          <p:cNvSpPr/>
          <p:nvPr/>
        </p:nvSpPr>
        <p:spPr>
          <a:xfrm>
            <a:off x="248307" y="8269014"/>
            <a:ext cx="6361386" cy="382313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C1C442-3F53-9BC8-500D-4357FCE3610F}"/>
              </a:ext>
            </a:extLst>
          </p:cNvPr>
          <p:cNvSpPr/>
          <p:nvPr/>
        </p:nvSpPr>
        <p:spPr>
          <a:xfrm>
            <a:off x="662152" y="8492206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clever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40127-6563-8670-E620-4798AF4A83F8}"/>
              </a:ext>
            </a:extLst>
          </p:cNvPr>
          <p:cNvSpPr/>
          <p:nvPr/>
        </p:nvSpPr>
        <p:spPr>
          <a:xfrm>
            <a:off x="662149" y="9510810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polite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A7F60E-FD4F-6B6E-6C6D-D80E2AF5A419}"/>
              </a:ext>
            </a:extLst>
          </p:cNvPr>
          <p:cNvSpPr/>
          <p:nvPr/>
        </p:nvSpPr>
        <p:spPr>
          <a:xfrm>
            <a:off x="3657599" y="10429122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don’t recognise failure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68A8B-36C2-8686-56E5-622C3419F3B8}"/>
              </a:ext>
            </a:extLst>
          </p:cNvPr>
          <p:cNvSpPr/>
          <p:nvPr/>
        </p:nvSpPr>
        <p:spPr>
          <a:xfrm>
            <a:off x="662151" y="10444305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hardworking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0172D8-C1B9-E7DF-237B-2BE03BA457A3}"/>
              </a:ext>
            </a:extLst>
          </p:cNvPr>
          <p:cNvSpPr/>
          <p:nvPr/>
        </p:nvSpPr>
        <p:spPr>
          <a:xfrm>
            <a:off x="2064761" y="11289700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t</a:t>
            </a:r>
            <a:r>
              <a:rPr lang="ar-SA" sz="1400" dirty="0"/>
              <a:t>ه</a:t>
            </a:r>
            <a:r>
              <a:rPr lang="en-GB" sz="1400" dirty="0" err="1"/>
              <a:t>dy</a:t>
            </a:r>
            <a:endParaRPr lang="en-GB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6BA31E-C045-AECF-462C-DD10EBEACE84}"/>
              </a:ext>
            </a:extLst>
          </p:cNvPr>
          <p:cNvSpPr/>
          <p:nvPr/>
        </p:nvSpPr>
        <p:spPr>
          <a:xfrm>
            <a:off x="3549570" y="8492206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happy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F2AF6B-EBE1-0A54-8A87-0F02C911734E}"/>
              </a:ext>
            </a:extLst>
          </p:cNvPr>
          <p:cNvSpPr/>
          <p:nvPr/>
        </p:nvSpPr>
        <p:spPr>
          <a:xfrm>
            <a:off x="3641838" y="9477181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love the Arabic language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C66A5823-E011-6227-6C17-1B4B32054DE6}"/>
              </a:ext>
            </a:extLst>
          </p:cNvPr>
          <p:cNvSpPr/>
          <p:nvPr/>
        </p:nvSpPr>
        <p:spPr>
          <a:xfrm>
            <a:off x="4588452" y="3758475"/>
            <a:ext cx="2295303" cy="1433263"/>
          </a:xfrm>
          <a:prstGeom prst="wedgeEllipseCallout">
            <a:avLst>
              <a:gd name="adj1" fmla="val -69354"/>
              <a:gd name="adj2" fmla="val -1521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سَعِيدة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025A15-6A06-1F29-7935-26ABA593FE8D}"/>
              </a:ext>
            </a:extLst>
          </p:cNvPr>
          <p:cNvSpPr txBox="1"/>
          <p:nvPr/>
        </p:nvSpPr>
        <p:spPr>
          <a:xfrm>
            <a:off x="370490" y="677917"/>
            <a:ext cx="558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Match the English to Arabic:</a:t>
            </a: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7984B42D-3A27-F011-0655-7D33B12CE6EB}"/>
              </a:ext>
            </a:extLst>
          </p:cNvPr>
          <p:cNvGrpSpPr/>
          <p:nvPr/>
        </p:nvGrpSpPr>
        <p:grpSpPr>
          <a:xfrm>
            <a:off x="2936735" y="4222849"/>
            <a:ext cx="1254693" cy="1359256"/>
            <a:chOff x="618161" y="755769"/>
            <a:chExt cx="1254693" cy="1359256"/>
          </a:xfrm>
        </p:grpSpPr>
        <p:sp>
          <p:nvSpPr>
            <p:cNvPr id="32" name="Cloud 8">
              <a:extLst>
                <a:ext uri="{FF2B5EF4-FFF2-40B4-BE49-F238E27FC236}">
                  <a16:creationId xmlns:a16="http://schemas.microsoft.com/office/drawing/2014/main" id="{4FFDBB45-AB63-353D-EE3D-BCEF9D2BF980}"/>
                </a:ext>
              </a:extLst>
            </p:cNvPr>
            <p:cNvSpPr/>
            <p:nvPr/>
          </p:nvSpPr>
          <p:spPr>
            <a:xfrm>
              <a:off x="618161" y="755769"/>
              <a:ext cx="1254693" cy="9881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200"/>
                <a:gd name="f7" fmla="+- 0 0 11429249"/>
                <a:gd name="f8" fmla="+- 0 0 8646143"/>
                <a:gd name="f9" fmla="+- 0 0 8748475"/>
                <a:gd name="f10" fmla="+- 0 0 7859163"/>
                <a:gd name="f11" fmla="+- 0 0 4722533"/>
                <a:gd name="f12" fmla="+- 0 0 2776035"/>
                <a:gd name="f13" fmla="+- 0 0 16496525"/>
                <a:gd name="f14" fmla="+- 0 0 14809710"/>
                <a:gd name="f15" fmla="+- 0 0 4217541"/>
                <a:gd name="f16" fmla="+- 0 0 824660"/>
                <a:gd name="f17" fmla="+- 0 0 8950887"/>
                <a:gd name="f18" fmla="+- 0 0 9809656"/>
                <a:gd name="f19" fmla="+- 0 0 4002417"/>
                <a:gd name="f20" fmla="val 3900"/>
                <a:gd name="f21" fmla="val 14370"/>
                <a:gd name="f22" fmla="val 6753"/>
                <a:gd name="f23" fmla="val 9190"/>
                <a:gd name="f24" fmla="val 7426832"/>
                <a:gd name="f25" fmla="val 5333"/>
                <a:gd name="f26" fmla="val 7267"/>
                <a:gd name="f27" fmla="val 5396714"/>
                <a:gd name="f28" fmla="val 4365"/>
                <a:gd name="f29" fmla="val 5945"/>
                <a:gd name="f30" fmla="val 5983381"/>
                <a:gd name="f31" fmla="val 4857"/>
                <a:gd name="f32" fmla="val 6595"/>
                <a:gd name="f33" fmla="val 7034504"/>
                <a:gd name="f34" fmla="val 7273"/>
                <a:gd name="f35" fmla="val 6541615"/>
                <a:gd name="f36" fmla="val 6775"/>
                <a:gd name="f37" fmla="val 9220"/>
                <a:gd name="f38" fmla="val 7816140"/>
                <a:gd name="f39" fmla="val 5785"/>
                <a:gd name="f40" fmla="val 7867"/>
                <a:gd name="f41" fmla="val 37501"/>
                <a:gd name="f42" fmla="val 6842000"/>
                <a:gd name="f43" fmla="val 6752"/>
                <a:gd name="f44" fmla="val 9215"/>
                <a:gd name="f45" fmla="val 1347096"/>
                <a:gd name="f46" fmla="val 6910353"/>
                <a:gd name="f47" fmla="val 7720"/>
                <a:gd name="f48" fmla="val 10543"/>
                <a:gd name="f49" fmla="val 3974558"/>
                <a:gd name="f50" fmla="val 4542661"/>
                <a:gd name="f51" fmla="val 4360"/>
                <a:gd name="f52" fmla="val 5918"/>
                <a:gd name="f53" fmla="val 8804134"/>
                <a:gd name="f54" fmla="val 4345"/>
                <a:gd name="f55" fmla="val 9151131"/>
                <a:gd name="f56" fmla="val 4693"/>
                <a:gd name="f57" fmla="val 26177"/>
                <a:gd name="f58" fmla="val 5204520"/>
                <a:gd name="f59" fmla="val 1585770"/>
                <a:gd name="f60" fmla="val 6928"/>
                <a:gd name="f61" fmla="val 34899"/>
                <a:gd name="f62" fmla="val 4416628"/>
                <a:gd name="f63" fmla="val 686848"/>
                <a:gd name="f64" fmla="val 16478"/>
                <a:gd name="f65" fmla="val 39090"/>
                <a:gd name="f66" fmla="val 8257448"/>
                <a:gd name="f67" fmla="val 844866"/>
                <a:gd name="f68" fmla="val 28827"/>
                <a:gd name="f69" fmla="val 34751"/>
                <a:gd name="f70" fmla="val 387196"/>
                <a:gd name="f71" fmla="val 959901"/>
                <a:gd name="f72" fmla="val 34129"/>
                <a:gd name="f73" fmla="val 22954"/>
                <a:gd name="f74" fmla="val 4255042"/>
                <a:gd name="f75" fmla="val 41798"/>
                <a:gd name="f76" fmla="val 15354"/>
                <a:gd name="f77" fmla="val 1819082"/>
                <a:gd name="f78" fmla="val 1665090"/>
                <a:gd name="f79" fmla="val 38324"/>
                <a:gd name="f80" fmla="val 5426"/>
                <a:gd name="f81" fmla="val 891534"/>
                <a:gd name="f82" fmla="val 29078"/>
                <a:gd name="f83" fmla="val 3952"/>
                <a:gd name="f84" fmla="val 1091722"/>
                <a:gd name="f85" fmla="val 22141"/>
                <a:gd name="f86" fmla="val 4720"/>
                <a:gd name="f87" fmla="val 1061181"/>
                <a:gd name="f88" fmla="val 14000"/>
                <a:gd name="f89" fmla="val 5192"/>
                <a:gd name="f90" fmla="val 739161"/>
                <a:gd name="f91" fmla="val 4127"/>
                <a:gd name="f92" fmla="val 15789"/>
                <a:gd name="f93" fmla="val 9459261"/>
                <a:gd name="f94" fmla="val 711490"/>
                <a:gd name="f95" fmla="+- 0 0 -90"/>
                <a:gd name="f96" fmla="+- 0 0 -180"/>
                <a:gd name="f97" fmla="+- 0 0 -270"/>
                <a:gd name="f98" fmla="+- 0 0 -360"/>
                <a:gd name="f99" fmla="*/ f3 1 43200"/>
                <a:gd name="f100" fmla="*/ f4 1 43200"/>
                <a:gd name="f101" fmla="+- f6 0 f5"/>
                <a:gd name="f102" fmla="*/ f95 f0 1"/>
                <a:gd name="f103" fmla="*/ f96 f0 1"/>
                <a:gd name="f104" fmla="*/ f97 f0 1"/>
                <a:gd name="f105" fmla="*/ f98 f0 1"/>
                <a:gd name="f106" fmla="*/ f101 1 2"/>
                <a:gd name="f107" fmla="*/ f101 1 43200"/>
                <a:gd name="f108" fmla="*/ f101 2977 1"/>
                <a:gd name="f109" fmla="*/ f101 3262 1"/>
                <a:gd name="f110" fmla="*/ f101 17087 1"/>
                <a:gd name="f111" fmla="*/ f101 17337 1"/>
                <a:gd name="f112" fmla="*/ f101 67 1"/>
                <a:gd name="f113" fmla="*/ f101 21577 1"/>
                <a:gd name="f114" fmla="*/ f101 21582 1"/>
                <a:gd name="f115" fmla="*/ f101 1235 1"/>
                <a:gd name="f116" fmla="*/ f102 1 f2"/>
                <a:gd name="f117" fmla="*/ f103 1 f2"/>
                <a:gd name="f118" fmla="*/ f104 1 f2"/>
                <a:gd name="f119" fmla="*/ f105 1 f2"/>
                <a:gd name="f120" fmla="+- f5 f106 0"/>
                <a:gd name="f121" fmla="*/ f108 1 21600"/>
                <a:gd name="f122" fmla="*/ f109 1 21600"/>
                <a:gd name="f123" fmla="*/ f110 1 21600"/>
                <a:gd name="f124" fmla="*/ f111 1 21600"/>
                <a:gd name="f125" fmla="*/ f112 1 21600"/>
                <a:gd name="f126" fmla="*/ f113 1 21600"/>
                <a:gd name="f127" fmla="*/ f114 1 21600"/>
                <a:gd name="f128" fmla="*/ f115 1 21600"/>
                <a:gd name="f129" fmla="+- f116 0 f1"/>
                <a:gd name="f130" fmla="+- f117 0 f1"/>
                <a:gd name="f131" fmla="+- f118 0 f1"/>
                <a:gd name="f132" fmla="+- f119 0 f1"/>
                <a:gd name="f133" fmla="*/ f127 1 f107"/>
                <a:gd name="f134" fmla="*/ f120 1 f107"/>
                <a:gd name="f135" fmla="*/ f126 1 f107"/>
                <a:gd name="f136" fmla="*/ f125 1 f107"/>
                <a:gd name="f137" fmla="*/ f128 1 f107"/>
                <a:gd name="f138" fmla="*/ f121 1 f107"/>
                <a:gd name="f139" fmla="*/ f123 1 f107"/>
                <a:gd name="f140" fmla="*/ f122 1 f107"/>
                <a:gd name="f141" fmla="*/ f124 1 f107"/>
                <a:gd name="f142" fmla="*/ f138 f99 1"/>
                <a:gd name="f143" fmla="*/ f139 f99 1"/>
                <a:gd name="f144" fmla="*/ f141 f100 1"/>
                <a:gd name="f145" fmla="*/ f140 f100 1"/>
                <a:gd name="f146" fmla="*/ f133 f99 1"/>
                <a:gd name="f147" fmla="*/ f134 f100 1"/>
                <a:gd name="f148" fmla="*/ f134 f99 1"/>
                <a:gd name="f149" fmla="*/ f135 f100 1"/>
                <a:gd name="f150" fmla="*/ f136 f99 1"/>
                <a:gd name="f151" fmla="*/ f137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46" y="f147"/>
                </a:cxn>
                <a:cxn ang="f130">
                  <a:pos x="f148" y="f149"/>
                </a:cxn>
                <a:cxn ang="f131">
                  <a:pos x="f150" y="f147"/>
                </a:cxn>
                <a:cxn ang="f132">
                  <a:pos x="f148" y="f151"/>
                </a:cxn>
              </a:cxnLst>
              <a:rect l="f142" t="f145" r="f143" b="f144"/>
              <a:pathLst>
                <a:path w="43200" h="43200">
                  <a:moveTo>
                    <a:pt x="f20" y="f21"/>
                  </a:moveTo>
                  <a:arcTo wR="f22" hR="f23" stAng="f7" swAng="f24"/>
                  <a:arcTo wR="f25" hR="f26" stAng="f8" swAng="f27"/>
                  <a:arcTo wR="f28" hR="f29" stAng="f9" swAng="f30"/>
                  <a:arcTo wR="f31" hR="f32" stAng="f10" swAng="f33"/>
                  <a:arcTo wR="f25" hR="f34" stAng="f11" swAng="f35"/>
                  <a:arcTo wR="f36" hR="f37" stAng="f12" swAng="f38"/>
                  <a:arcTo wR="f39" hR="f40" stAng="f41" swAng="f42"/>
                  <a:arcTo wR="f43" hR="f44" stAng="f45" swAng="f46"/>
                  <a:arcTo wR="f47" hR="f48" stAng="f49" swAng="f50"/>
                  <a:arcTo wR="f51" hR="f52" stAng="f13" swAng="f53"/>
                  <a:arcTo wR="f54" hR="f29" stAng="f14" swAng="f55"/>
                  <a:close/>
                </a:path>
                <a:path w="43200" h="43200" fill="none">
                  <a:moveTo>
                    <a:pt x="f56" y="f57"/>
                  </a:moveTo>
                  <a:arcTo wR="f54" hR="f29" stAng="f58" swAng="f59"/>
                  <a:moveTo>
                    <a:pt x="f60" y="f61"/>
                  </a:moveTo>
                  <a:arcTo wR="f51" hR="f52" stAng="f62" swAng="f63"/>
                  <a:moveTo>
                    <a:pt x="f64" y="f65"/>
                  </a:moveTo>
                  <a:arcTo wR="f43" hR="f44" stAng="f66" swAng="f67"/>
                  <a:moveTo>
                    <a:pt x="f68" y="f69"/>
                  </a:moveTo>
                  <a:arcTo wR="f43" hR="f44" stAng="f70" swAng="f71"/>
                  <a:moveTo>
                    <a:pt x="f72" y="f73"/>
                  </a:moveTo>
                  <a:arcTo wR="f39" hR="f40" stAng="f15" swAng="f74"/>
                  <a:moveTo>
                    <a:pt x="f75" y="f76"/>
                  </a:moveTo>
                  <a:arcTo wR="f25" hR="f34" stAng="f77" swAng="f78"/>
                  <a:moveTo>
                    <a:pt x="f79" y="f80"/>
                  </a:moveTo>
                  <a:arcTo wR="f31" hR="f32" stAng="f16" swAng="f81"/>
                  <a:moveTo>
                    <a:pt x="f82" y="f83"/>
                  </a:moveTo>
                  <a:arcTo wR="f31" hR="f32" stAng="f17" swAng="f84"/>
                  <a:moveTo>
                    <a:pt x="f85" y="f86"/>
                  </a:moveTo>
                  <a:arcTo wR="f28" hR="f29" stAng="f18" swAng="f87"/>
                  <a:moveTo>
                    <a:pt x="f88" y="f89"/>
                  </a:moveTo>
                  <a:arcTo wR="f22" hR="f23" stAng="f19" swAng="f90"/>
                  <a:moveTo>
                    <a:pt x="f91" y="f92"/>
                  </a:moveTo>
                  <a:arcTo wR="f22" hR="f23" stAng="f93" swAng="f94"/>
                </a:path>
              </a:pathLst>
            </a:custGeom>
            <a:gradFill>
              <a:gsLst>
                <a:gs pos="0">
                  <a:srgbClr val="4C4C4C"/>
                </a:gs>
                <a:gs pos="100000">
                  <a:srgbClr val="262626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4B79DABA-F88E-CF40-7833-256145FC0B93}"/>
                </a:ext>
              </a:extLst>
            </p:cNvPr>
            <p:cNvSpPr/>
            <p:nvPr/>
          </p:nvSpPr>
          <p:spPr>
            <a:xfrm>
              <a:off x="899312" y="945965"/>
              <a:ext cx="689576" cy="60779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D7D31"/>
            </a:solidFill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4" name="Chord 4">
              <a:extLst>
                <a:ext uri="{FF2B5EF4-FFF2-40B4-BE49-F238E27FC236}">
                  <a16:creationId xmlns:a16="http://schemas.microsoft.com/office/drawing/2014/main" id="{4F1B0652-1D4E-06F3-A068-A9DA110CCB1A}"/>
                </a:ext>
              </a:extLst>
            </p:cNvPr>
            <p:cNvSpPr/>
            <p:nvPr/>
          </p:nvSpPr>
          <p:spPr>
            <a:xfrm rot="19420606" flipH="1">
              <a:off x="1501511" y="1104027"/>
              <a:ext cx="202192" cy="144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15"/>
                <a:gd name="f10" fmla="+- 0 0 -135"/>
                <a:gd name="f11" fmla="+- 0 0 -360"/>
                <a:gd name="f12" fmla="+- 0 0 -67"/>
                <a:gd name="f13" fmla="abs f3"/>
                <a:gd name="f14" fmla="abs f4"/>
                <a:gd name="f15" fmla="abs f5"/>
                <a:gd name="f16" fmla="+- 2700000 f1 0"/>
                <a:gd name="f17" fmla="+- 0 0 f9"/>
                <a:gd name="f18" fmla="+- 0 0 f2"/>
                <a:gd name="f19" fmla="*/ f10 f0 1"/>
                <a:gd name="f20" fmla="*/ f11 f0 1"/>
                <a:gd name="f21" fmla="*/ f12 f0 1"/>
                <a:gd name="f22" fmla="?: f13 f3 1"/>
                <a:gd name="f23" fmla="?: f14 f4 1"/>
                <a:gd name="f24" fmla="?: f15 f5 1"/>
                <a:gd name="f25" fmla="*/ f17 f0 1"/>
                <a:gd name="f26" fmla="*/ f18 f0 1"/>
                <a:gd name="f27" fmla="+- f16 0 f1"/>
                <a:gd name="f28" fmla="*/ f19 1 f2"/>
                <a:gd name="f29" fmla="*/ f20 1 f2"/>
                <a:gd name="f30" fmla="*/ f21 1 f2"/>
                <a:gd name="f31" fmla="*/ f22 1 21600"/>
                <a:gd name="f32" fmla="*/ f23 1 21600"/>
                <a:gd name="f33" fmla="*/ 21600 f22 1"/>
                <a:gd name="f34" fmla="*/ 21600 f23 1"/>
                <a:gd name="f35" fmla="*/ f25 1 f2"/>
                <a:gd name="f36" fmla="*/ f26 1 f2"/>
                <a:gd name="f37" fmla="+- f27 f1 0"/>
                <a:gd name="f38" fmla="+- f28 0 f1"/>
                <a:gd name="f39" fmla="+- f29 0 f1"/>
                <a:gd name="f40" fmla="+- f30 0 f1"/>
                <a:gd name="f41" fmla="min f32 f31"/>
                <a:gd name="f42" fmla="*/ f33 1 f24"/>
                <a:gd name="f43" fmla="*/ f34 1 f24"/>
                <a:gd name="f44" fmla="+- f35 0 f1"/>
                <a:gd name="f45" fmla="+- f36 0 f1"/>
                <a:gd name="f46" fmla="*/ f37 f7 1"/>
                <a:gd name="f47" fmla="val f42"/>
                <a:gd name="f48" fmla="val f43"/>
                <a:gd name="f49" fmla="+- 0 0 f44"/>
                <a:gd name="f50" fmla="+- 0 0 f45"/>
                <a:gd name="f51" fmla="*/ f46 1 f0"/>
                <a:gd name="f52" fmla="+- f48 0 f6"/>
                <a:gd name="f53" fmla="+- f47 0 f6"/>
                <a:gd name="f54" fmla="+- f50 0 f49"/>
                <a:gd name="f55" fmla="+- f49 f1 0"/>
                <a:gd name="f56" fmla="+- f50 f1 0"/>
                <a:gd name="f57" fmla="+- 0 0 f51"/>
                <a:gd name="f58" fmla="*/ f52 1 2"/>
                <a:gd name="f59" fmla="*/ f53 1 2"/>
                <a:gd name="f60" fmla="+- f54 21600000 0"/>
                <a:gd name="f61" fmla="+- 0 0 f57"/>
                <a:gd name="f62" fmla="*/ f55 f7 1"/>
                <a:gd name="f63" fmla="*/ f56 f7 1"/>
                <a:gd name="f64" fmla="+- f6 f58 0"/>
                <a:gd name="f65" fmla="+- f6 f59 0"/>
                <a:gd name="f66" fmla="?: f54 f54 f60"/>
                <a:gd name="f67" fmla="*/ f61 f0 1"/>
                <a:gd name="f68" fmla="*/ f62 1 f0"/>
                <a:gd name="f69" fmla="*/ f63 1 f0"/>
                <a:gd name="f70" fmla="*/ f59 f41 1"/>
                <a:gd name="f71" fmla="*/ f58 f41 1"/>
                <a:gd name="f72" fmla="*/ f67 1 f7"/>
                <a:gd name="f73" fmla="+- 0 0 f68"/>
                <a:gd name="f74" fmla="+- 0 0 f69"/>
                <a:gd name="f75" fmla="+- f72 0 f1"/>
                <a:gd name="f76" fmla="+- 0 0 f73"/>
                <a:gd name="f77" fmla="+- 0 0 f74"/>
                <a:gd name="f78" fmla="cos 1 f75"/>
                <a:gd name="f79" fmla="sin 1 f75"/>
                <a:gd name="f80" fmla="*/ f76 f0 1"/>
                <a:gd name="f81" fmla="*/ f77 f0 1"/>
                <a:gd name="f82" fmla="+- 0 0 f78"/>
                <a:gd name="f83" fmla="+- 0 0 f79"/>
                <a:gd name="f84" fmla="*/ f80 1 f7"/>
                <a:gd name="f85" fmla="*/ f81 1 f7"/>
                <a:gd name="f86" fmla="+- 0 0 f82"/>
                <a:gd name="f87" fmla="+- 0 0 f83"/>
                <a:gd name="f88" fmla="+- f84 0 f1"/>
                <a:gd name="f89" fmla="+- f85 0 f1"/>
                <a:gd name="f90" fmla="val f86"/>
                <a:gd name="f91" fmla="val f87"/>
                <a:gd name="f92" fmla="sin 1 f88"/>
                <a:gd name="f93" fmla="cos 1 f88"/>
                <a:gd name="f94" fmla="sin 1 f89"/>
                <a:gd name="f95" fmla="cos 1 f89"/>
                <a:gd name="f96" fmla="+- 0 0 f92"/>
                <a:gd name="f97" fmla="+- 0 0 f93"/>
                <a:gd name="f98" fmla="+- 0 0 f94"/>
                <a:gd name="f99" fmla="+- 0 0 f95"/>
                <a:gd name="f100" fmla="*/ f90 f59 1"/>
                <a:gd name="f101" fmla="*/ f91 f58 1"/>
                <a:gd name="f102" fmla="+- 0 0 f96"/>
                <a:gd name="f103" fmla="+- 0 0 f97"/>
                <a:gd name="f104" fmla="+- 0 0 f98"/>
                <a:gd name="f105" fmla="+- 0 0 f99"/>
                <a:gd name="f106" fmla="+- f65 0 f100"/>
                <a:gd name="f107" fmla="+- f65 f100 0"/>
                <a:gd name="f108" fmla="+- f64 0 f101"/>
                <a:gd name="f109" fmla="+- f64 f101 0"/>
                <a:gd name="f110" fmla="val f102"/>
                <a:gd name="f111" fmla="val f103"/>
                <a:gd name="f112" fmla="val f104"/>
                <a:gd name="f113" fmla="val f105"/>
                <a:gd name="f114" fmla="*/ f106 f41 1"/>
                <a:gd name="f115" fmla="*/ f108 f41 1"/>
                <a:gd name="f116" fmla="*/ f107 f41 1"/>
                <a:gd name="f117" fmla="*/ f109 f41 1"/>
                <a:gd name="f118" fmla="*/ f110 f59 1"/>
                <a:gd name="f119" fmla="*/ f111 f58 1"/>
                <a:gd name="f120" fmla="*/ f112 f59 1"/>
                <a:gd name="f121" fmla="*/ f113 f58 1"/>
                <a:gd name="f122" fmla="+- 0 0 f119"/>
                <a:gd name="f123" fmla="+- 0 0 f118"/>
                <a:gd name="f124" fmla="+- 0 0 f121"/>
                <a:gd name="f125" fmla="+- 0 0 f120"/>
                <a:gd name="f126" fmla="+- 0 0 f122"/>
                <a:gd name="f127" fmla="+- 0 0 f123"/>
                <a:gd name="f128" fmla="+- 0 0 f124"/>
                <a:gd name="f129" fmla="+- 0 0 f125"/>
                <a:gd name="f130" fmla="at2 f126 f127"/>
                <a:gd name="f131" fmla="at2 f128 f129"/>
                <a:gd name="f132" fmla="+- f130 f1 0"/>
                <a:gd name="f133" fmla="+- f131 f1 0"/>
                <a:gd name="f134" fmla="*/ f132 f7 1"/>
                <a:gd name="f135" fmla="*/ f133 f7 1"/>
                <a:gd name="f136" fmla="*/ f134 1 f0"/>
                <a:gd name="f137" fmla="*/ f135 1 f0"/>
                <a:gd name="f138" fmla="+- 0 0 f136"/>
                <a:gd name="f139" fmla="+- 0 0 f137"/>
                <a:gd name="f140" fmla="val f138"/>
                <a:gd name="f141" fmla="val f139"/>
                <a:gd name="f142" fmla="+- 0 0 f140"/>
                <a:gd name="f143" fmla="+- 0 0 f141"/>
                <a:gd name="f144" fmla="*/ f142 f0 1"/>
                <a:gd name="f145" fmla="*/ f143 f0 1"/>
                <a:gd name="f146" fmla="*/ f144 1 f7"/>
                <a:gd name="f147" fmla="*/ f145 1 f7"/>
                <a:gd name="f148" fmla="+- f146 0 f1"/>
                <a:gd name="f149" fmla="+- f147 0 f1"/>
                <a:gd name="f150" fmla="+- f148 f1 0"/>
                <a:gd name="f151" fmla="+- f149 f1 0"/>
                <a:gd name="f152" fmla="*/ f150 f7 1"/>
                <a:gd name="f153" fmla="*/ f151 f7 1"/>
                <a:gd name="f154" fmla="*/ f152 1 f0"/>
                <a:gd name="f155" fmla="*/ f153 1 f0"/>
                <a:gd name="f156" fmla="+- 0 0 f154"/>
                <a:gd name="f157" fmla="+- 0 0 f155"/>
                <a:gd name="f158" fmla="+- 0 0 f156"/>
                <a:gd name="f159" fmla="+- 0 0 f157"/>
                <a:gd name="f160" fmla="*/ f158 f0 1"/>
                <a:gd name="f161" fmla="*/ f159 f0 1"/>
                <a:gd name="f162" fmla="*/ f160 1 f7"/>
                <a:gd name="f163" fmla="*/ f161 1 f7"/>
                <a:gd name="f164" fmla="+- f162 0 f1"/>
                <a:gd name="f165" fmla="+- f163 0 f1"/>
                <a:gd name="f166" fmla="cos 1 f164"/>
                <a:gd name="f167" fmla="sin 1 f164"/>
                <a:gd name="f168" fmla="cos 1 f165"/>
                <a:gd name="f169" fmla="sin 1 f165"/>
                <a:gd name="f170" fmla="+- 0 0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val f174"/>
                <a:gd name="f179" fmla="val f175"/>
                <a:gd name="f180" fmla="val f176"/>
                <a:gd name="f181" fmla="val f177"/>
                <a:gd name="f182" fmla="+- 0 0 f178"/>
                <a:gd name="f183" fmla="+- 0 0 f179"/>
                <a:gd name="f184" fmla="+- 0 0 f180"/>
                <a:gd name="f185" fmla="+- 0 0 f181"/>
                <a:gd name="f186" fmla="*/ f8 f182 1"/>
                <a:gd name="f187" fmla="*/ f8 f183 1"/>
                <a:gd name="f188" fmla="*/ f8 f184 1"/>
                <a:gd name="f189" fmla="*/ f8 f185 1"/>
                <a:gd name="f190" fmla="*/ f186 f59 1"/>
                <a:gd name="f191" fmla="*/ f187 f58 1"/>
                <a:gd name="f192" fmla="*/ f188 f59 1"/>
                <a:gd name="f193" fmla="*/ f189 f58 1"/>
                <a:gd name="f194" fmla="+- f65 f190 0"/>
                <a:gd name="f195" fmla="+- f64 f191 0"/>
                <a:gd name="f196" fmla="+- f65 f192 0"/>
                <a:gd name="f197" fmla="+- f64 f193 0"/>
                <a:gd name="f198" fmla="+- f194 f196 0"/>
                <a:gd name="f199" fmla="+- f195 f197 0"/>
                <a:gd name="f200" fmla="*/ f194 f41 1"/>
                <a:gd name="f201" fmla="*/ f195 f41 1"/>
                <a:gd name="f202" fmla="*/ f196 f41 1"/>
                <a:gd name="f203" fmla="*/ f197 f41 1"/>
                <a:gd name="f204" fmla="*/ f198 1 2"/>
                <a:gd name="f205" fmla="*/ f199 1 2"/>
                <a:gd name="f206" fmla="*/ f204 f41 1"/>
                <a:gd name="f207" fmla="*/ f205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200" y="f201"/>
                </a:cxn>
                <a:cxn ang="f39">
                  <a:pos x="f202" y="f203"/>
                </a:cxn>
                <a:cxn ang="f40">
                  <a:pos x="f206" y="f207"/>
                </a:cxn>
              </a:cxnLst>
              <a:rect l="f114" t="f115" r="f116" b="f117"/>
              <a:pathLst>
                <a:path>
                  <a:moveTo>
                    <a:pt x="f200" y="f201"/>
                  </a:moveTo>
                  <a:arcTo wR="f70" hR="f71" stAng="f49" swAng="f66"/>
                  <a:close/>
                </a:path>
              </a:pathLst>
            </a:custGeom>
            <a:solidFill>
              <a:srgbClr val="ED7D31"/>
            </a:solidFill>
            <a:ln w="38103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5" name="Chord 6">
              <a:extLst>
                <a:ext uri="{FF2B5EF4-FFF2-40B4-BE49-F238E27FC236}">
                  <a16:creationId xmlns:a16="http://schemas.microsoft.com/office/drawing/2014/main" id="{B99AE0C6-3979-1B95-E9B2-38E52ACF4D8D}"/>
                </a:ext>
              </a:extLst>
            </p:cNvPr>
            <p:cNvSpPr/>
            <p:nvPr/>
          </p:nvSpPr>
          <p:spPr>
            <a:xfrm rot="1378296">
              <a:off x="794228" y="1177501"/>
              <a:ext cx="168880" cy="144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15"/>
                <a:gd name="f10" fmla="+- 0 0 -135"/>
                <a:gd name="f11" fmla="+- 0 0 -360"/>
                <a:gd name="f12" fmla="+- 0 0 -67"/>
                <a:gd name="f13" fmla="abs f3"/>
                <a:gd name="f14" fmla="abs f4"/>
                <a:gd name="f15" fmla="abs f5"/>
                <a:gd name="f16" fmla="+- 2700000 f1 0"/>
                <a:gd name="f17" fmla="+- 0 0 f9"/>
                <a:gd name="f18" fmla="+- 0 0 f2"/>
                <a:gd name="f19" fmla="*/ f10 f0 1"/>
                <a:gd name="f20" fmla="*/ f11 f0 1"/>
                <a:gd name="f21" fmla="*/ f12 f0 1"/>
                <a:gd name="f22" fmla="?: f13 f3 1"/>
                <a:gd name="f23" fmla="?: f14 f4 1"/>
                <a:gd name="f24" fmla="?: f15 f5 1"/>
                <a:gd name="f25" fmla="*/ f17 f0 1"/>
                <a:gd name="f26" fmla="*/ f18 f0 1"/>
                <a:gd name="f27" fmla="+- f16 0 f1"/>
                <a:gd name="f28" fmla="*/ f19 1 f2"/>
                <a:gd name="f29" fmla="*/ f20 1 f2"/>
                <a:gd name="f30" fmla="*/ f21 1 f2"/>
                <a:gd name="f31" fmla="*/ f22 1 21600"/>
                <a:gd name="f32" fmla="*/ f23 1 21600"/>
                <a:gd name="f33" fmla="*/ 21600 f22 1"/>
                <a:gd name="f34" fmla="*/ 21600 f23 1"/>
                <a:gd name="f35" fmla="*/ f25 1 f2"/>
                <a:gd name="f36" fmla="*/ f26 1 f2"/>
                <a:gd name="f37" fmla="+- f27 f1 0"/>
                <a:gd name="f38" fmla="+- f28 0 f1"/>
                <a:gd name="f39" fmla="+- f29 0 f1"/>
                <a:gd name="f40" fmla="+- f30 0 f1"/>
                <a:gd name="f41" fmla="min f32 f31"/>
                <a:gd name="f42" fmla="*/ f33 1 f24"/>
                <a:gd name="f43" fmla="*/ f34 1 f24"/>
                <a:gd name="f44" fmla="+- f35 0 f1"/>
                <a:gd name="f45" fmla="+- f36 0 f1"/>
                <a:gd name="f46" fmla="*/ f37 f7 1"/>
                <a:gd name="f47" fmla="val f42"/>
                <a:gd name="f48" fmla="val f43"/>
                <a:gd name="f49" fmla="+- 0 0 f44"/>
                <a:gd name="f50" fmla="+- 0 0 f45"/>
                <a:gd name="f51" fmla="*/ f46 1 f0"/>
                <a:gd name="f52" fmla="+- f48 0 f6"/>
                <a:gd name="f53" fmla="+- f47 0 f6"/>
                <a:gd name="f54" fmla="+- f50 0 f49"/>
                <a:gd name="f55" fmla="+- f49 f1 0"/>
                <a:gd name="f56" fmla="+- f50 f1 0"/>
                <a:gd name="f57" fmla="+- 0 0 f51"/>
                <a:gd name="f58" fmla="*/ f52 1 2"/>
                <a:gd name="f59" fmla="*/ f53 1 2"/>
                <a:gd name="f60" fmla="+- f54 21600000 0"/>
                <a:gd name="f61" fmla="+- 0 0 f57"/>
                <a:gd name="f62" fmla="*/ f55 f7 1"/>
                <a:gd name="f63" fmla="*/ f56 f7 1"/>
                <a:gd name="f64" fmla="+- f6 f58 0"/>
                <a:gd name="f65" fmla="+- f6 f59 0"/>
                <a:gd name="f66" fmla="?: f54 f54 f60"/>
                <a:gd name="f67" fmla="*/ f61 f0 1"/>
                <a:gd name="f68" fmla="*/ f62 1 f0"/>
                <a:gd name="f69" fmla="*/ f63 1 f0"/>
                <a:gd name="f70" fmla="*/ f59 f41 1"/>
                <a:gd name="f71" fmla="*/ f58 f41 1"/>
                <a:gd name="f72" fmla="*/ f67 1 f7"/>
                <a:gd name="f73" fmla="+- 0 0 f68"/>
                <a:gd name="f74" fmla="+- 0 0 f69"/>
                <a:gd name="f75" fmla="+- f72 0 f1"/>
                <a:gd name="f76" fmla="+- 0 0 f73"/>
                <a:gd name="f77" fmla="+- 0 0 f74"/>
                <a:gd name="f78" fmla="cos 1 f75"/>
                <a:gd name="f79" fmla="sin 1 f75"/>
                <a:gd name="f80" fmla="*/ f76 f0 1"/>
                <a:gd name="f81" fmla="*/ f77 f0 1"/>
                <a:gd name="f82" fmla="+- 0 0 f78"/>
                <a:gd name="f83" fmla="+- 0 0 f79"/>
                <a:gd name="f84" fmla="*/ f80 1 f7"/>
                <a:gd name="f85" fmla="*/ f81 1 f7"/>
                <a:gd name="f86" fmla="+- 0 0 f82"/>
                <a:gd name="f87" fmla="+- 0 0 f83"/>
                <a:gd name="f88" fmla="+- f84 0 f1"/>
                <a:gd name="f89" fmla="+- f85 0 f1"/>
                <a:gd name="f90" fmla="val f86"/>
                <a:gd name="f91" fmla="val f87"/>
                <a:gd name="f92" fmla="sin 1 f88"/>
                <a:gd name="f93" fmla="cos 1 f88"/>
                <a:gd name="f94" fmla="sin 1 f89"/>
                <a:gd name="f95" fmla="cos 1 f89"/>
                <a:gd name="f96" fmla="+- 0 0 f92"/>
                <a:gd name="f97" fmla="+- 0 0 f93"/>
                <a:gd name="f98" fmla="+- 0 0 f94"/>
                <a:gd name="f99" fmla="+- 0 0 f95"/>
                <a:gd name="f100" fmla="*/ f90 f59 1"/>
                <a:gd name="f101" fmla="*/ f91 f58 1"/>
                <a:gd name="f102" fmla="+- 0 0 f96"/>
                <a:gd name="f103" fmla="+- 0 0 f97"/>
                <a:gd name="f104" fmla="+- 0 0 f98"/>
                <a:gd name="f105" fmla="+- 0 0 f99"/>
                <a:gd name="f106" fmla="+- f65 0 f100"/>
                <a:gd name="f107" fmla="+- f65 f100 0"/>
                <a:gd name="f108" fmla="+- f64 0 f101"/>
                <a:gd name="f109" fmla="+- f64 f101 0"/>
                <a:gd name="f110" fmla="val f102"/>
                <a:gd name="f111" fmla="val f103"/>
                <a:gd name="f112" fmla="val f104"/>
                <a:gd name="f113" fmla="val f105"/>
                <a:gd name="f114" fmla="*/ f106 f41 1"/>
                <a:gd name="f115" fmla="*/ f108 f41 1"/>
                <a:gd name="f116" fmla="*/ f107 f41 1"/>
                <a:gd name="f117" fmla="*/ f109 f41 1"/>
                <a:gd name="f118" fmla="*/ f110 f59 1"/>
                <a:gd name="f119" fmla="*/ f111 f58 1"/>
                <a:gd name="f120" fmla="*/ f112 f59 1"/>
                <a:gd name="f121" fmla="*/ f113 f58 1"/>
                <a:gd name="f122" fmla="+- 0 0 f119"/>
                <a:gd name="f123" fmla="+- 0 0 f118"/>
                <a:gd name="f124" fmla="+- 0 0 f121"/>
                <a:gd name="f125" fmla="+- 0 0 f120"/>
                <a:gd name="f126" fmla="+- 0 0 f122"/>
                <a:gd name="f127" fmla="+- 0 0 f123"/>
                <a:gd name="f128" fmla="+- 0 0 f124"/>
                <a:gd name="f129" fmla="+- 0 0 f125"/>
                <a:gd name="f130" fmla="at2 f126 f127"/>
                <a:gd name="f131" fmla="at2 f128 f129"/>
                <a:gd name="f132" fmla="+- f130 f1 0"/>
                <a:gd name="f133" fmla="+- f131 f1 0"/>
                <a:gd name="f134" fmla="*/ f132 f7 1"/>
                <a:gd name="f135" fmla="*/ f133 f7 1"/>
                <a:gd name="f136" fmla="*/ f134 1 f0"/>
                <a:gd name="f137" fmla="*/ f135 1 f0"/>
                <a:gd name="f138" fmla="+- 0 0 f136"/>
                <a:gd name="f139" fmla="+- 0 0 f137"/>
                <a:gd name="f140" fmla="val f138"/>
                <a:gd name="f141" fmla="val f139"/>
                <a:gd name="f142" fmla="+- 0 0 f140"/>
                <a:gd name="f143" fmla="+- 0 0 f141"/>
                <a:gd name="f144" fmla="*/ f142 f0 1"/>
                <a:gd name="f145" fmla="*/ f143 f0 1"/>
                <a:gd name="f146" fmla="*/ f144 1 f7"/>
                <a:gd name="f147" fmla="*/ f145 1 f7"/>
                <a:gd name="f148" fmla="+- f146 0 f1"/>
                <a:gd name="f149" fmla="+- f147 0 f1"/>
                <a:gd name="f150" fmla="+- f148 f1 0"/>
                <a:gd name="f151" fmla="+- f149 f1 0"/>
                <a:gd name="f152" fmla="*/ f150 f7 1"/>
                <a:gd name="f153" fmla="*/ f151 f7 1"/>
                <a:gd name="f154" fmla="*/ f152 1 f0"/>
                <a:gd name="f155" fmla="*/ f153 1 f0"/>
                <a:gd name="f156" fmla="+- 0 0 f154"/>
                <a:gd name="f157" fmla="+- 0 0 f155"/>
                <a:gd name="f158" fmla="+- 0 0 f156"/>
                <a:gd name="f159" fmla="+- 0 0 f157"/>
                <a:gd name="f160" fmla="*/ f158 f0 1"/>
                <a:gd name="f161" fmla="*/ f159 f0 1"/>
                <a:gd name="f162" fmla="*/ f160 1 f7"/>
                <a:gd name="f163" fmla="*/ f161 1 f7"/>
                <a:gd name="f164" fmla="+- f162 0 f1"/>
                <a:gd name="f165" fmla="+- f163 0 f1"/>
                <a:gd name="f166" fmla="cos 1 f164"/>
                <a:gd name="f167" fmla="sin 1 f164"/>
                <a:gd name="f168" fmla="cos 1 f165"/>
                <a:gd name="f169" fmla="sin 1 f165"/>
                <a:gd name="f170" fmla="+- 0 0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val f174"/>
                <a:gd name="f179" fmla="val f175"/>
                <a:gd name="f180" fmla="val f176"/>
                <a:gd name="f181" fmla="val f177"/>
                <a:gd name="f182" fmla="+- 0 0 f178"/>
                <a:gd name="f183" fmla="+- 0 0 f179"/>
                <a:gd name="f184" fmla="+- 0 0 f180"/>
                <a:gd name="f185" fmla="+- 0 0 f181"/>
                <a:gd name="f186" fmla="*/ f8 f182 1"/>
                <a:gd name="f187" fmla="*/ f8 f183 1"/>
                <a:gd name="f188" fmla="*/ f8 f184 1"/>
                <a:gd name="f189" fmla="*/ f8 f185 1"/>
                <a:gd name="f190" fmla="*/ f186 f59 1"/>
                <a:gd name="f191" fmla="*/ f187 f58 1"/>
                <a:gd name="f192" fmla="*/ f188 f59 1"/>
                <a:gd name="f193" fmla="*/ f189 f58 1"/>
                <a:gd name="f194" fmla="+- f65 f190 0"/>
                <a:gd name="f195" fmla="+- f64 f191 0"/>
                <a:gd name="f196" fmla="+- f65 f192 0"/>
                <a:gd name="f197" fmla="+- f64 f193 0"/>
                <a:gd name="f198" fmla="+- f194 f196 0"/>
                <a:gd name="f199" fmla="+- f195 f197 0"/>
                <a:gd name="f200" fmla="*/ f194 f41 1"/>
                <a:gd name="f201" fmla="*/ f195 f41 1"/>
                <a:gd name="f202" fmla="*/ f196 f41 1"/>
                <a:gd name="f203" fmla="*/ f197 f41 1"/>
                <a:gd name="f204" fmla="*/ f198 1 2"/>
                <a:gd name="f205" fmla="*/ f199 1 2"/>
                <a:gd name="f206" fmla="*/ f204 f41 1"/>
                <a:gd name="f207" fmla="*/ f205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200" y="f201"/>
                </a:cxn>
                <a:cxn ang="f39">
                  <a:pos x="f202" y="f203"/>
                </a:cxn>
                <a:cxn ang="f40">
                  <a:pos x="f206" y="f207"/>
                </a:cxn>
              </a:cxnLst>
              <a:rect l="f114" t="f115" r="f116" b="f117"/>
              <a:pathLst>
                <a:path>
                  <a:moveTo>
                    <a:pt x="f200" y="f201"/>
                  </a:moveTo>
                  <a:arcTo wR="f70" hR="f71" stAng="f49" swAng="f66"/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6" name="Chord 7">
              <a:extLst>
                <a:ext uri="{FF2B5EF4-FFF2-40B4-BE49-F238E27FC236}">
                  <a16:creationId xmlns:a16="http://schemas.microsoft.com/office/drawing/2014/main" id="{C34EC38E-BA38-56A4-03BB-A33F91997AD2}"/>
                </a:ext>
              </a:extLst>
            </p:cNvPr>
            <p:cNvSpPr/>
            <p:nvPr/>
          </p:nvSpPr>
          <p:spPr>
            <a:xfrm rot="19420606" flipH="1">
              <a:off x="1548902" y="1128031"/>
              <a:ext cx="107423" cy="106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15"/>
                <a:gd name="f10" fmla="val 182"/>
                <a:gd name="f11" fmla="+- 0 0 -135"/>
                <a:gd name="f12" fmla="+- 0 0 -362"/>
                <a:gd name="f13" fmla="+- 0 0 -68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AE5A21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7" name="Chord 9">
              <a:extLst>
                <a:ext uri="{FF2B5EF4-FFF2-40B4-BE49-F238E27FC236}">
                  <a16:creationId xmlns:a16="http://schemas.microsoft.com/office/drawing/2014/main" id="{391B6378-27A4-3B0A-B403-986A214F1E04}"/>
                </a:ext>
              </a:extLst>
            </p:cNvPr>
            <p:cNvSpPr/>
            <p:nvPr/>
          </p:nvSpPr>
          <p:spPr>
            <a:xfrm rot="2202083">
              <a:off x="832360" y="1178488"/>
              <a:ext cx="149760" cy="142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08"/>
                <a:gd name="f10" fmla="val 138"/>
                <a:gd name="f11" fmla="+- 0 0 -288"/>
                <a:gd name="f12" fmla="+- 0 0 -318"/>
                <a:gd name="f13" fmla="+- 0 0 -123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AE5A21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8" name="Chord 10">
              <a:extLst>
                <a:ext uri="{FF2B5EF4-FFF2-40B4-BE49-F238E27FC236}">
                  <a16:creationId xmlns:a16="http://schemas.microsoft.com/office/drawing/2014/main" id="{76DCF31C-5E12-86FB-9884-59B4CF80C5CB}"/>
                </a:ext>
              </a:extLst>
            </p:cNvPr>
            <p:cNvSpPr/>
            <p:nvPr/>
          </p:nvSpPr>
          <p:spPr>
            <a:xfrm rot="1137757">
              <a:off x="829114" y="1189170"/>
              <a:ext cx="120984" cy="106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15"/>
                <a:gd name="f10" fmla="val 182"/>
                <a:gd name="f11" fmla="+- 0 0 -135"/>
                <a:gd name="f12" fmla="+- 0 0 -362"/>
                <a:gd name="f13" fmla="+- 0 0 -68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AE5A21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9" name="Cloud 11">
              <a:extLst>
                <a:ext uri="{FF2B5EF4-FFF2-40B4-BE49-F238E27FC236}">
                  <a16:creationId xmlns:a16="http://schemas.microsoft.com/office/drawing/2014/main" id="{017A9187-FA9C-5E6D-CAF4-422DB3C5911E}"/>
                </a:ext>
              </a:extLst>
            </p:cNvPr>
            <p:cNvSpPr/>
            <p:nvPr/>
          </p:nvSpPr>
          <p:spPr>
            <a:xfrm>
              <a:off x="833905" y="905063"/>
              <a:ext cx="685754" cy="2460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200"/>
                <a:gd name="f7" fmla="+- 0 0 11429249"/>
                <a:gd name="f8" fmla="+- 0 0 8646143"/>
                <a:gd name="f9" fmla="+- 0 0 8748475"/>
                <a:gd name="f10" fmla="+- 0 0 7859163"/>
                <a:gd name="f11" fmla="+- 0 0 4722533"/>
                <a:gd name="f12" fmla="+- 0 0 2776035"/>
                <a:gd name="f13" fmla="+- 0 0 16496525"/>
                <a:gd name="f14" fmla="+- 0 0 14809710"/>
                <a:gd name="f15" fmla="+- 0 0 4217541"/>
                <a:gd name="f16" fmla="+- 0 0 824660"/>
                <a:gd name="f17" fmla="+- 0 0 8950887"/>
                <a:gd name="f18" fmla="+- 0 0 9809656"/>
                <a:gd name="f19" fmla="+- 0 0 4002417"/>
                <a:gd name="f20" fmla="val 3900"/>
                <a:gd name="f21" fmla="val 14370"/>
                <a:gd name="f22" fmla="val 6753"/>
                <a:gd name="f23" fmla="val 9190"/>
                <a:gd name="f24" fmla="val 7426832"/>
                <a:gd name="f25" fmla="val 5333"/>
                <a:gd name="f26" fmla="val 7267"/>
                <a:gd name="f27" fmla="val 5396714"/>
                <a:gd name="f28" fmla="val 4365"/>
                <a:gd name="f29" fmla="val 5945"/>
                <a:gd name="f30" fmla="val 5983381"/>
                <a:gd name="f31" fmla="val 4857"/>
                <a:gd name="f32" fmla="val 6595"/>
                <a:gd name="f33" fmla="val 7034504"/>
                <a:gd name="f34" fmla="val 7273"/>
                <a:gd name="f35" fmla="val 6541615"/>
                <a:gd name="f36" fmla="val 6775"/>
                <a:gd name="f37" fmla="val 9220"/>
                <a:gd name="f38" fmla="val 7816140"/>
                <a:gd name="f39" fmla="val 5785"/>
                <a:gd name="f40" fmla="val 7867"/>
                <a:gd name="f41" fmla="val 37501"/>
                <a:gd name="f42" fmla="val 6842000"/>
                <a:gd name="f43" fmla="val 6752"/>
                <a:gd name="f44" fmla="val 9215"/>
                <a:gd name="f45" fmla="val 1347096"/>
                <a:gd name="f46" fmla="val 6910353"/>
                <a:gd name="f47" fmla="val 7720"/>
                <a:gd name="f48" fmla="val 10543"/>
                <a:gd name="f49" fmla="val 3974558"/>
                <a:gd name="f50" fmla="val 4542661"/>
                <a:gd name="f51" fmla="val 4360"/>
                <a:gd name="f52" fmla="val 5918"/>
                <a:gd name="f53" fmla="val 8804134"/>
                <a:gd name="f54" fmla="val 4345"/>
                <a:gd name="f55" fmla="val 9151131"/>
                <a:gd name="f56" fmla="val 4693"/>
                <a:gd name="f57" fmla="val 26177"/>
                <a:gd name="f58" fmla="val 5204520"/>
                <a:gd name="f59" fmla="val 1585770"/>
                <a:gd name="f60" fmla="val 6928"/>
                <a:gd name="f61" fmla="val 34899"/>
                <a:gd name="f62" fmla="val 4416628"/>
                <a:gd name="f63" fmla="val 686848"/>
                <a:gd name="f64" fmla="val 16478"/>
                <a:gd name="f65" fmla="val 39090"/>
                <a:gd name="f66" fmla="val 8257448"/>
                <a:gd name="f67" fmla="val 844866"/>
                <a:gd name="f68" fmla="val 28827"/>
                <a:gd name="f69" fmla="val 34751"/>
                <a:gd name="f70" fmla="val 387196"/>
                <a:gd name="f71" fmla="val 959901"/>
                <a:gd name="f72" fmla="val 34129"/>
                <a:gd name="f73" fmla="val 22954"/>
                <a:gd name="f74" fmla="val 4255042"/>
                <a:gd name="f75" fmla="val 41798"/>
                <a:gd name="f76" fmla="val 15354"/>
                <a:gd name="f77" fmla="val 1819082"/>
                <a:gd name="f78" fmla="val 1665090"/>
                <a:gd name="f79" fmla="val 38324"/>
                <a:gd name="f80" fmla="val 5426"/>
                <a:gd name="f81" fmla="val 891534"/>
                <a:gd name="f82" fmla="val 29078"/>
                <a:gd name="f83" fmla="val 3952"/>
                <a:gd name="f84" fmla="val 1091722"/>
                <a:gd name="f85" fmla="val 22141"/>
                <a:gd name="f86" fmla="val 4720"/>
                <a:gd name="f87" fmla="val 1061181"/>
                <a:gd name="f88" fmla="val 14000"/>
                <a:gd name="f89" fmla="val 5192"/>
                <a:gd name="f90" fmla="val 739161"/>
                <a:gd name="f91" fmla="val 4127"/>
                <a:gd name="f92" fmla="val 15789"/>
                <a:gd name="f93" fmla="val 9459261"/>
                <a:gd name="f94" fmla="val 711490"/>
                <a:gd name="f95" fmla="+- 0 0 -90"/>
                <a:gd name="f96" fmla="+- 0 0 -180"/>
                <a:gd name="f97" fmla="+- 0 0 -270"/>
                <a:gd name="f98" fmla="+- 0 0 -360"/>
                <a:gd name="f99" fmla="*/ f3 1 43200"/>
                <a:gd name="f100" fmla="*/ f4 1 43200"/>
                <a:gd name="f101" fmla="+- f6 0 f5"/>
                <a:gd name="f102" fmla="*/ f95 f0 1"/>
                <a:gd name="f103" fmla="*/ f96 f0 1"/>
                <a:gd name="f104" fmla="*/ f97 f0 1"/>
                <a:gd name="f105" fmla="*/ f98 f0 1"/>
                <a:gd name="f106" fmla="*/ f101 1 2"/>
                <a:gd name="f107" fmla="*/ f101 1 43200"/>
                <a:gd name="f108" fmla="*/ f101 2977 1"/>
                <a:gd name="f109" fmla="*/ f101 3262 1"/>
                <a:gd name="f110" fmla="*/ f101 17087 1"/>
                <a:gd name="f111" fmla="*/ f101 17337 1"/>
                <a:gd name="f112" fmla="*/ f101 67 1"/>
                <a:gd name="f113" fmla="*/ f101 21577 1"/>
                <a:gd name="f114" fmla="*/ f101 21582 1"/>
                <a:gd name="f115" fmla="*/ f101 1235 1"/>
                <a:gd name="f116" fmla="*/ f102 1 f2"/>
                <a:gd name="f117" fmla="*/ f103 1 f2"/>
                <a:gd name="f118" fmla="*/ f104 1 f2"/>
                <a:gd name="f119" fmla="*/ f105 1 f2"/>
                <a:gd name="f120" fmla="+- f5 f106 0"/>
                <a:gd name="f121" fmla="*/ f108 1 21600"/>
                <a:gd name="f122" fmla="*/ f109 1 21600"/>
                <a:gd name="f123" fmla="*/ f110 1 21600"/>
                <a:gd name="f124" fmla="*/ f111 1 21600"/>
                <a:gd name="f125" fmla="*/ f112 1 21600"/>
                <a:gd name="f126" fmla="*/ f113 1 21600"/>
                <a:gd name="f127" fmla="*/ f114 1 21600"/>
                <a:gd name="f128" fmla="*/ f115 1 21600"/>
                <a:gd name="f129" fmla="+- f116 0 f1"/>
                <a:gd name="f130" fmla="+- f117 0 f1"/>
                <a:gd name="f131" fmla="+- f118 0 f1"/>
                <a:gd name="f132" fmla="+- f119 0 f1"/>
                <a:gd name="f133" fmla="*/ f127 1 f107"/>
                <a:gd name="f134" fmla="*/ f120 1 f107"/>
                <a:gd name="f135" fmla="*/ f126 1 f107"/>
                <a:gd name="f136" fmla="*/ f125 1 f107"/>
                <a:gd name="f137" fmla="*/ f128 1 f107"/>
                <a:gd name="f138" fmla="*/ f121 1 f107"/>
                <a:gd name="f139" fmla="*/ f123 1 f107"/>
                <a:gd name="f140" fmla="*/ f122 1 f107"/>
                <a:gd name="f141" fmla="*/ f124 1 f107"/>
                <a:gd name="f142" fmla="*/ f138 f99 1"/>
                <a:gd name="f143" fmla="*/ f139 f99 1"/>
                <a:gd name="f144" fmla="*/ f141 f100 1"/>
                <a:gd name="f145" fmla="*/ f140 f100 1"/>
                <a:gd name="f146" fmla="*/ f133 f99 1"/>
                <a:gd name="f147" fmla="*/ f134 f100 1"/>
                <a:gd name="f148" fmla="*/ f134 f99 1"/>
                <a:gd name="f149" fmla="*/ f135 f100 1"/>
                <a:gd name="f150" fmla="*/ f136 f99 1"/>
                <a:gd name="f151" fmla="*/ f137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46" y="f147"/>
                </a:cxn>
                <a:cxn ang="f130">
                  <a:pos x="f148" y="f149"/>
                </a:cxn>
                <a:cxn ang="f131">
                  <a:pos x="f150" y="f147"/>
                </a:cxn>
                <a:cxn ang="f132">
                  <a:pos x="f148" y="f151"/>
                </a:cxn>
              </a:cxnLst>
              <a:rect l="f142" t="f145" r="f143" b="f144"/>
              <a:pathLst>
                <a:path w="43200" h="43200">
                  <a:moveTo>
                    <a:pt x="f20" y="f21"/>
                  </a:moveTo>
                  <a:arcTo wR="f22" hR="f23" stAng="f7" swAng="f24"/>
                  <a:arcTo wR="f25" hR="f26" stAng="f8" swAng="f27"/>
                  <a:arcTo wR="f28" hR="f29" stAng="f9" swAng="f30"/>
                  <a:arcTo wR="f31" hR="f32" stAng="f10" swAng="f33"/>
                  <a:arcTo wR="f25" hR="f34" stAng="f11" swAng="f35"/>
                  <a:arcTo wR="f36" hR="f37" stAng="f12" swAng="f38"/>
                  <a:arcTo wR="f39" hR="f40" stAng="f41" swAng="f42"/>
                  <a:arcTo wR="f43" hR="f44" stAng="f45" swAng="f46"/>
                  <a:arcTo wR="f47" hR="f48" stAng="f49" swAng="f50"/>
                  <a:arcTo wR="f51" hR="f52" stAng="f13" swAng="f53"/>
                  <a:arcTo wR="f54" hR="f29" stAng="f14" swAng="f55"/>
                  <a:close/>
                </a:path>
                <a:path w="43200" h="43200" fill="none">
                  <a:moveTo>
                    <a:pt x="f56" y="f57"/>
                  </a:moveTo>
                  <a:arcTo wR="f54" hR="f29" stAng="f58" swAng="f59"/>
                  <a:moveTo>
                    <a:pt x="f60" y="f61"/>
                  </a:moveTo>
                  <a:arcTo wR="f51" hR="f52" stAng="f62" swAng="f63"/>
                  <a:moveTo>
                    <a:pt x="f64" y="f65"/>
                  </a:moveTo>
                  <a:arcTo wR="f43" hR="f44" stAng="f66" swAng="f67"/>
                  <a:moveTo>
                    <a:pt x="f68" y="f69"/>
                  </a:moveTo>
                  <a:arcTo wR="f43" hR="f44" stAng="f70" swAng="f71"/>
                  <a:moveTo>
                    <a:pt x="f72" y="f73"/>
                  </a:moveTo>
                  <a:arcTo wR="f39" hR="f40" stAng="f15" swAng="f74"/>
                  <a:moveTo>
                    <a:pt x="f75" y="f76"/>
                  </a:moveTo>
                  <a:arcTo wR="f25" hR="f34" stAng="f77" swAng="f78"/>
                  <a:moveTo>
                    <a:pt x="f79" y="f80"/>
                  </a:moveTo>
                  <a:arcTo wR="f31" hR="f32" stAng="f16" swAng="f81"/>
                  <a:moveTo>
                    <a:pt x="f82" y="f83"/>
                  </a:moveTo>
                  <a:arcTo wR="f31" hR="f32" stAng="f17" swAng="f84"/>
                  <a:moveTo>
                    <a:pt x="f85" y="f86"/>
                  </a:moveTo>
                  <a:arcTo wR="f28" hR="f29" stAng="f18" swAng="f87"/>
                  <a:moveTo>
                    <a:pt x="f88" y="f89"/>
                  </a:moveTo>
                  <a:arcTo wR="f22" hR="f23" stAng="f19" swAng="f90"/>
                  <a:moveTo>
                    <a:pt x="f91" y="f92"/>
                  </a:moveTo>
                  <a:arcTo wR="f22" hR="f23" stAng="f93" swAng="f94"/>
                </a:path>
              </a:pathLst>
            </a:custGeom>
            <a:solidFill>
              <a:srgbClr val="3F3F3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0" name="Heart 12">
              <a:extLst>
                <a:ext uri="{FF2B5EF4-FFF2-40B4-BE49-F238E27FC236}">
                  <a16:creationId xmlns:a16="http://schemas.microsoft.com/office/drawing/2014/main" id="{8F6F3FCD-9DB9-C6BF-11E3-36750237BDC1}"/>
                </a:ext>
              </a:extLst>
            </p:cNvPr>
            <p:cNvSpPr/>
            <p:nvPr/>
          </p:nvSpPr>
          <p:spPr>
            <a:xfrm>
              <a:off x="810615" y="977301"/>
              <a:ext cx="212579" cy="1596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+- f25 0 f6"/>
                <a:gd name="f27" fmla="+- f24 0 f6"/>
                <a:gd name="f28" fmla="*/ f25 f21 1"/>
                <a:gd name="f29" fmla="*/ f26 1 3"/>
                <a:gd name="f30" fmla="*/ f26 1 4"/>
                <a:gd name="f31" fmla="*/ f27 1 2"/>
                <a:gd name="f32" fmla="*/ f27 1 6"/>
                <a:gd name="f33" fmla="*/ f27 49 1"/>
                <a:gd name="f34" fmla="*/ f27 10 1"/>
                <a:gd name="f35" fmla="*/ f27 5 1"/>
                <a:gd name="f36" fmla="*/ f26 2 1"/>
                <a:gd name="f37" fmla="+- f6 f31 0"/>
                <a:gd name="f38" fmla="*/ f33 1 48"/>
                <a:gd name="f39" fmla="*/ f34 1 48"/>
                <a:gd name="f40" fmla="+- f6 0 f29"/>
                <a:gd name="f41" fmla="*/ f35 1 6"/>
                <a:gd name="f42" fmla="*/ f36 1 3"/>
                <a:gd name="f43" fmla="*/ f32 f21 1"/>
                <a:gd name="f44" fmla="*/ f30 f21 1"/>
                <a:gd name="f45" fmla="+- f37 0 f38"/>
                <a:gd name="f46" fmla="+- f37 0 f39"/>
                <a:gd name="f47" fmla="+- f37 f39 0"/>
                <a:gd name="f48" fmla="+- f37 f38 0"/>
                <a:gd name="f49" fmla="*/ f41 f21 1"/>
                <a:gd name="f50" fmla="*/ f42 f21 1"/>
                <a:gd name="f51" fmla="*/ f37 f21 1"/>
                <a:gd name="f52" fmla="*/ f40 f21 1"/>
                <a:gd name="f53" fmla="*/ f47 f21 1"/>
                <a:gd name="f54" fmla="*/ f48 f21 1"/>
                <a:gd name="f55" fmla="*/ f45 f21 1"/>
                <a:gd name="f56" fmla="*/ f4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51" y="f44"/>
                </a:cxn>
              </a:cxnLst>
              <a:rect l="f43" t="f44" r="f49" b="f50"/>
              <a:pathLst>
                <a:path>
                  <a:moveTo>
                    <a:pt x="f51" y="f44"/>
                  </a:moveTo>
                  <a:cubicBezTo>
                    <a:pt x="f53" y="f52"/>
                    <a:pt x="f54" y="f44"/>
                    <a:pt x="f51" y="f28"/>
                  </a:cubicBezTo>
                  <a:cubicBezTo>
                    <a:pt x="f55" y="f44"/>
                    <a:pt x="f56" y="f52"/>
                    <a:pt x="f51" y="f44"/>
                  </a:cubicBezTo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1686EB22-3718-B8F0-30D0-EAB4044036B1}"/>
                </a:ext>
              </a:extLst>
            </p:cNvPr>
            <p:cNvSpPr/>
            <p:nvPr/>
          </p:nvSpPr>
          <p:spPr>
            <a:xfrm>
              <a:off x="1297341" y="1208132"/>
              <a:ext cx="41486" cy="3804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id="{B920A074-F3B0-7C7C-617C-07A4E60E5D9A}"/>
                </a:ext>
              </a:extLst>
            </p:cNvPr>
            <p:cNvSpPr/>
            <p:nvPr/>
          </p:nvSpPr>
          <p:spPr>
            <a:xfrm>
              <a:off x="1120844" y="1223558"/>
              <a:ext cx="41486" cy="3804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3" name="Arc 15">
              <a:extLst>
                <a:ext uri="{FF2B5EF4-FFF2-40B4-BE49-F238E27FC236}">
                  <a16:creationId xmlns:a16="http://schemas.microsoft.com/office/drawing/2014/main" id="{EAFD4646-E77F-6FE5-31A9-3FA6F58812D3}"/>
                </a:ext>
              </a:extLst>
            </p:cNvPr>
            <p:cNvSpPr/>
            <p:nvPr/>
          </p:nvSpPr>
          <p:spPr>
            <a:xfrm flipV="1">
              <a:off x="1003508" y="1339038"/>
              <a:ext cx="346575" cy="14313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270"/>
                <a:gd name="f11" fmla="+- 0 0 -270"/>
                <a:gd name="f12" fmla="+- 0 0 -225"/>
                <a:gd name="f13" fmla="+- 0 0 -180"/>
                <a:gd name="f14" fmla="abs f4"/>
                <a:gd name="f15" fmla="abs f5"/>
                <a:gd name="f16" fmla="abs f6"/>
                <a:gd name="f17" fmla="+- 0 0 f3"/>
                <a:gd name="f18" fmla="+- 0 0 f10"/>
                <a:gd name="f19" fmla="*/ f11 f0 1"/>
                <a:gd name="f20" fmla="*/ f12 f0 1"/>
                <a:gd name="f21" fmla="*/ f13 f0 1"/>
                <a:gd name="f22" fmla="?: f14 f4 1"/>
                <a:gd name="f23" fmla="?: f15 f5 1"/>
                <a:gd name="f24" fmla="?: f16 f6 1"/>
                <a:gd name="f25" fmla="*/ f17 f0 1"/>
                <a:gd name="f26" fmla="*/ f18 f0 1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*/ f25 1 f3"/>
                <a:gd name="f35" fmla="*/ f26 1 f3"/>
                <a:gd name="f36" fmla="+- f27 0 f1"/>
                <a:gd name="f37" fmla="+- f28 0 f1"/>
                <a:gd name="f38" fmla="+- f29 0 f1"/>
                <a:gd name="f39" fmla="min f31 f30"/>
                <a:gd name="f40" fmla="*/ f32 1 f24"/>
                <a:gd name="f41" fmla="*/ f33 1 f24"/>
                <a:gd name="f42" fmla="+- f34 0 f1"/>
                <a:gd name="f43" fmla="+- f35 0 f1"/>
                <a:gd name="f44" fmla="val f40"/>
                <a:gd name="f45" fmla="val f41"/>
                <a:gd name="f46" fmla="+- 0 0 f42"/>
                <a:gd name="f47" fmla="+- 0 0 f43"/>
                <a:gd name="f48" fmla="+- f45 0 f7"/>
                <a:gd name="f49" fmla="+- f44 0 f7"/>
                <a:gd name="f50" fmla="+- f47 0 f46"/>
                <a:gd name="f51" fmla="+- f46 f1 0"/>
                <a:gd name="f52" fmla="+- f47 f1 0"/>
                <a:gd name="f53" fmla="+- 21600000 0 f46"/>
                <a:gd name="f54" fmla="+- f1 0 f46"/>
                <a:gd name="f55" fmla="+- 27000000 0 f46"/>
                <a:gd name="f56" fmla="+- f0 0 f46"/>
                <a:gd name="f57" fmla="+- 32400000 0 f46"/>
                <a:gd name="f58" fmla="+- f2 0 f46"/>
                <a:gd name="f59" fmla="+- 37800000 0 f46"/>
                <a:gd name="f60" fmla="*/ f48 1 2"/>
                <a:gd name="f61" fmla="*/ f49 1 2"/>
                <a:gd name="f62" fmla="+- f50 21600000 0"/>
                <a:gd name="f63" fmla="?: f54 f54 f55"/>
                <a:gd name="f64" fmla="?: f56 f56 f57"/>
                <a:gd name="f65" fmla="?: f58 f58 f59"/>
                <a:gd name="f66" fmla="*/ f51 f8 1"/>
                <a:gd name="f67" fmla="*/ f52 f8 1"/>
                <a:gd name="f68" fmla="+- f7 f60 0"/>
                <a:gd name="f69" fmla="+- f7 f61 0"/>
                <a:gd name="f70" fmla="?: f50 f50 f62"/>
                <a:gd name="f71" fmla="*/ f66 1 f0"/>
                <a:gd name="f72" fmla="*/ f67 1 f0"/>
                <a:gd name="f73" fmla="*/ f61 f39 1"/>
                <a:gd name="f74" fmla="*/ f60 f39 1"/>
                <a:gd name="f75" fmla="+- f70 0 f53"/>
                <a:gd name="f76" fmla="+- f70 0 f63"/>
                <a:gd name="f77" fmla="+- f70 0 f64"/>
                <a:gd name="f78" fmla="+- f70 0 f65"/>
                <a:gd name="f79" fmla="+- 0 0 f71"/>
                <a:gd name="f80" fmla="+- 0 0 f72"/>
                <a:gd name="f81" fmla="*/ f69 f39 1"/>
                <a:gd name="f82" fmla="*/ f68 f39 1"/>
                <a:gd name="f83" fmla="+- 0 0 f79"/>
                <a:gd name="f84" fmla="+- 0 0 f80"/>
                <a:gd name="f85" fmla="*/ f83 f0 1"/>
                <a:gd name="f86" fmla="*/ f84 f0 1"/>
                <a:gd name="f87" fmla="*/ f85 1 f8"/>
                <a:gd name="f88" fmla="*/ f86 1 f8"/>
                <a:gd name="f89" fmla="+- f87 0 f1"/>
                <a:gd name="f90" fmla="+- f88 0 f1"/>
                <a:gd name="f91" fmla="sin 1 f89"/>
                <a:gd name="f92" fmla="cos 1 f89"/>
                <a:gd name="f93" fmla="sin 1 f90"/>
                <a:gd name="f94" fmla="cos 1 f90"/>
                <a:gd name="f95" fmla="+- 0 0 f91"/>
                <a:gd name="f96" fmla="+- 0 0 f92"/>
                <a:gd name="f97" fmla="+- 0 0 f93"/>
                <a:gd name="f98" fmla="+- 0 0 f94"/>
                <a:gd name="f99" fmla="+- 0 0 f95"/>
                <a:gd name="f100" fmla="+- 0 0 f96"/>
                <a:gd name="f101" fmla="+- 0 0 f97"/>
                <a:gd name="f102" fmla="+- 0 0 f98"/>
                <a:gd name="f103" fmla="val f99"/>
                <a:gd name="f104" fmla="val f100"/>
                <a:gd name="f105" fmla="val f101"/>
                <a:gd name="f106" fmla="val f102"/>
                <a:gd name="f107" fmla="*/ f103 f61 1"/>
                <a:gd name="f108" fmla="*/ f104 f60 1"/>
                <a:gd name="f109" fmla="*/ f105 f61 1"/>
                <a:gd name="f110" fmla="*/ f106 f60 1"/>
                <a:gd name="f111" fmla="+- 0 0 f108"/>
                <a:gd name="f112" fmla="+- 0 0 f107"/>
                <a:gd name="f113" fmla="+- 0 0 f110"/>
                <a:gd name="f114" fmla="+- 0 0 f109"/>
                <a:gd name="f115" fmla="+- 0 0 f111"/>
                <a:gd name="f116" fmla="+- 0 0 f112"/>
                <a:gd name="f117" fmla="+- 0 0 f113"/>
                <a:gd name="f118" fmla="+- 0 0 f114"/>
                <a:gd name="f119" fmla="at2 f115 f116"/>
                <a:gd name="f120" fmla="at2 f117 f118"/>
                <a:gd name="f121" fmla="+- f119 f1 0"/>
                <a:gd name="f122" fmla="+- f120 f1 0"/>
                <a:gd name="f123" fmla="*/ f121 f8 1"/>
                <a:gd name="f124" fmla="*/ f122 f8 1"/>
                <a:gd name="f125" fmla="*/ f123 1 f0"/>
                <a:gd name="f126" fmla="*/ f124 1 f0"/>
                <a:gd name="f127" fmla="+- 0 0 f125"/>
                <a:gd name="f128" fmla="+- 0 0 f126"/>
                <a:gd name="f129" fmla="val f127"/>
                <a:gd name="f130" fmla="val f128"/>
                <a:gd name="f131" fmla="+- 0 0 f129"/>
                <a:gd name="f132" fmla="+- 0 0 f130"/>
                <a:gd name="f133" fmla="*/ f131 f0 1"/>
                <a:gd name="f134" fmla="*/ f132 f0 1"/>
                <a:gd name="f135" fmla="*/ f133 1 f8"/>
                <a:gd name="f136" fmla="*/ f134 1 f8"/>
                <a:gd name="f137" fmla="+- f135 0 f1"/>
                <a:gd name="f138" fmla="+- f136 0 f1"/>
                <a:gd name="f139" fmla="+- f137 f1 0"/>
                <a:gd name="f140" fmla="+- f138 f1 0"/>
                <a:gd name="f141" fmla="*/ f139 f8 1"/>
                <a:gd name="f142" fmla="*/ f140 f8 1"/>
                <a:gd name="f143" fmla="*/ f141 1 f0"/>
                <a:gd name="f144" fmla="*/ f142 1 f0"/>
                <a:gd name="f145" fmla="+- 0 0 f143"/>
                <a:gd name="f146" fmla="+- 0 0 f144"/>
                <a:gd name="f147" fmla="+- 0 0 f145"/>
                <a:gd name="f148" fmla="+- 0 0 f146"/>
                <a:gd name="f149" fmla="*/ f147 f0 1"/>
                <a:gd name="f150" fmla="*/ f148 f0 1"/>
                <a:gd name="f151" fmla="*/ f149 1 f8"/>
                <a:gd name="f152" fmla="*/ f150 1 f8"/>
                <a:gd name="f153" fmla="+- f151 0 f1"/>
                <a:gd name="f154" fmla="+- f152 0 f1"/>
                <a:gd name="f155" fmla="cos 1 f153"/>
                <a:gd name="f156" fmla="sin 1 f153"/>
                <a:gd name="f157" fmla="cos 1 f154"/>
                <a:gd name="f158" fmla="sin 1 f154"/>
                <a:gd name="f159" fmla="+- 0 0 f155"/>
                <a:gd name="f160" fmla="+- 0 0 f156"/>
                <a:gd name="f161" fmla="+- 0 0 f157"/>
                <a:gd name="f162" fmla="+- 0 0 f158"/>
                <a:gd name="f163" fmla="+- 0 0 f159"/>
                <a:gd name="f164" fmla="+- 0 0 f160"/>
                <a:gd name="f165" fmla="+- 0 0 f161"/>
                <a:gd name="f166" fmla="+- 0 0 f162"/>
                <a:gd name="f167" fmla="val f163"/>
                <a:gd name="f168" fmla="val f164"/>
                <a:gd name="f169" fmla="val f165"/>
                <a:gd name="f170" fmla="val f166"/>
                <a:gd name="f171" fmla="+- 0 0 f167"/>
                <a:gd name="f172" fmla="+- 0 0 f168"/>
                <a:gd name="f173" fmla="+- 0 0 f169"/>
                <a:gd name="f174" fmla="+- 0 0 f170"/>
                <a:gd name="f175" fmla="*/ f9 f171 1"/>
                <a:gd name="f176" fmla="*/ f9 f172 1"/>
                <a:gd name="f177" fmla="*/ f9 f173 1"/>
                <a:gd name="f178" fmla="*/ f9 f174 1"/>
                <a:gd name="f179" fmla="*/ f175 f61 1"/>
                <a:gd name="f180" fmla="*/ f176 f60 1"/>
                <a:gd name="f181" fmla="*/ f177 f61 1"/>
                <a:gd name="f182" fmla="*/ f178 f60 1"/>
                <a:gd name="f183" fmla="+- f69 f179 0"/>
                <a:gd name="f184" fmla="+- f68 f180 0"/>
                <a:gd name="f185" fmla="+- f69 f181 0"/>
                <a:gd name="f186" fmla="+- f68 f182 0"/>
                <a:gd name="f187" fmla="max f183 f185"/>
                <a:gd name="f188" fmla="max f184 f186"/>
                <a:gd name="f189" fmla="min f183 f185"/>
                <a:gd name="f190" fmla="min f184 f186"/>
                <a:gd name="f191" fmla="*/ f183 f39 1"/>
                <a:gd name="f192" fmla="*/ f184 f39 1"/>
                <a:gd name="f193" fmla="*/ f185 f39 1"/>
                <a:gd name="f194" fmla="*/ f186 f39 1"/>
                <a:gd name="f195" fmla="?: f75 f44 f187"/>
                <a:gd name="f196" fmla="?: f76 f45 f188"/>
                <a:gd name="f197" fmla="?: f77 f7 f189"/>
                <a:gd name="f198" fmla="?: f78 f7 f190"/>
                <a:gd name="f199" fmla="*/ f197 f39 1"/>
                <a:gd name="f200" fmla="*/ f198 f39 1"/>
                <a:gd name="f201" fmla="*/ f195 f39 1"/>
                <a:gd name="f202" fmla="*/ f19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191" y="f192"/>
                </a:cxn>
                <a:cxn ang="f37">
                  <a:pos x="f81" y="f82"/>
                </a:cxn>
                <a:cxn ang="f38">
                  <a:pos x="f193" y="f194"/>
                </a:cxn>
              </a:cxnLst>
              <a:rect l="f199" t="f200" r="f201" b="f202"/>
              <a:pathLst>
                <a:path stroke="0">
                  <a:moveTo>
                    <a:pt x="f191" y="f192"/>
                  </a:moveTo>
                  <a:arcTo wR="f73" hR="f74" stAng="f46" swAng="f70"/>
                  <a:lnTo>
                    <a:pt x="f81" y="f82"/>
                  </a:lnTo>
                  <a:close/>
                </a:path>
                <a:path fill="none">
                  <a:moveTo>
                    <a:pt x="f191" y="f192"/>
                  </a:moveTo>
                  <a:arcTo wR="f73" hR="f74" stAng="f46" swAng="f70"/>
                </a:path>
              </a:pathLst>
            </a:cu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4" name="Flowchart: Delay 16">
              <a:extLst>
                <a:ext uri="{FF2B5EF4-FFF2-40B4-BE49-F238E27FC236}">
                  <a16:creationId xmlns:a16="http://schemas.microsoft.com/office/drawing/2014/main" id="{11019EA7-FC33-47B9-CC61-D23A4746FAB1}"/>
                </a:ext>
              </a:extLst>
            </p:cNvPr>
            <p:cNvSpPr/>
            <p:nvPr/>
          </p:nvSpPr>
          <p:spPr>
            <a:xfrm rot="16200004">
              <a:off x="962749" y="1299568"/>
              <a:ext cx="562758" cy="106815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6 f21 1"/>
                <a:gd name="f33" fmla="*/ f29 1 2"/>
                <a:gd name="f34" fmla="*/ f30 1 2"/>
                <a:gd name="f35" fmla="+- 0 0 f31"/>
                <a:gd name="f36" fmla="+- f6 f33 0"/>
                <a:gd name="f37" fmla="+- f6 f34 0"/>
                <a:gd name="f38" fmla="*/ f35 f0 1"/>
                <a:gd name="f39" fmla="*/ f34 f21 1"/>
                <a:gd name="f40" fmla="*/ f33 f21 1"/>
                <a:gd name="f41" fmla="*/ f38 1 f7"/>
                <a:gd name="f42" fmla="*/ f37 f21 1"/>
                <a:gd name="f43" fmla="+- f41 0 f1"/>
                <a:gd name="f44" fmla="cos 1 f43"/>
                <a:gd name="f45" fmla="sin 1 f43"/>
                <a:gd name="f46" fmla="+- 0 0 f44"/>
                <a:gd name="f47" fmla="+- 0 0 f45"/>
                <a:gd name="f48" fmla="+- 0 0 f46"/>
                <a:gd name="f49" fmla="+- 0 0 f47"/>
                <a:gd name="f50" fmla="val f48"/>
                <a:gd name="f51" fmla="val f49"/>
                <a:gd name="f52" fmla="*/ f50 f34 1"/>
                <a:gd name="f53" fmla="*/ f51 f33 1"/>
                <a:gd name="f54" fmla="+- f37 f52 0"/>
                <a:gd name="f55" fmla="+- f36 0 f53"/>
                <a:gd name="f56" fmla="+- f36 f53 0"/>
                <a:gd name="f57" fmla="*/ f55 f21 1"/>
                <a:gd name="f58" fmla="*/ f54 f21 1"/>
                <a:gd name="f59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57" r="f58" b="f59"/>
              <a:pathLst>
                <a:path>
                  <a:moveTo>
                    <a:pt x="f28" y="f28"/>
                  </a:moveTo>
                  <a:lnTo>
                    <a:pt x="f42" y="f28"/>
                  </a:lnTo>
                  <a:arcTo wR="f39" hR="f40" stAng="f2" swAng="f0"/>
                  <a:lnTo>
                    <a:pt x="f28" y="f32"/>
                  </a:lnTo>
                  <a:close/>
                </a:path>
              </a:pathLst>
            </a:custGeom>
            <a:solidFill>
              <a:srgbClr val="7030A0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A14F79C-3735-F8AA-96A6-44924246E972}"/>
              </a:ext>
            </a:extLst>
          </p:cNvPr>
          <p:cNvSpPr/>
          <p:nvPr/>
        </p:nvSpPr>
        <p:spPr>
          <a:xfrm>
            <a:off x="-93039" y="3939760"/>
            <a:ext cx="2982191" cy="1184563"/>
          </a:xfrm>
          <a:prstGeom prst="wedgeEllipseCallout">
            <a:avLst>
              <a:gd name="adj1" fmla="val 55297"/>
              <a:gd name="adj2" fmla="val 2222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أُحِبُ اللُّغَة العَرَبِية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9" grpId="0" animBg="1"/>
      <p:bldP spid="21" grpId="0" animBg="1"/>
      <p:bldP spid="3" grpId="0" animBg="1"/>
      <p:bldP spid="8" grpId="0" animBg="1"/>
      <p:bldP spid="12" grpId="0" animBg="1"/>
      <p:bldP spid="16" grpId="0" animBg="1"/>
      <p:bldP spid="18" grpId="0" animBg="1"/>
      <p:bldP spid="22" grpId="0" animBg="1"/>
      <p:bldP spid="24" grpId="0" animBg="1"/>
      <p:bldP spid="2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03BBD08-0849-DA6A-8047-67A2ED7AA637}"/>
              </a:ext>
            </a:extLst>
          </p:cNvPr>
          <p:cNvSpPr/>
          <p:nvPr/>
        </p:nvSpPr>
        <p:spPr>
          <a:xfrm>
            <a:off x="3429000" y="2563228"/>
            <a:ext cx="2458346" cy="1184563"/>
          </a:xfrm>
          <a:prstGeom prst="wedgeEllipseCallout">
            <a:avLst>
              <a:gd name="adj1" fmla="val -22673"/>
              <a:gd name="adj2" fmla="val 9162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أَنَا ذَكِي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D58EF2D-BFCC-3B91-6982-A2D837EBB013}"/>
              </a:ext>
            </a:extLst>
          </p:cNvPr>
          <p:cNvSpPr/>
          <p:nvPr/>
        </p:nvSpPr>
        <p:spPr>
          <a:xfrm>
            <a:off x="633724" y="2400878"/>
            <a:ext cx="2982191" cy="1184563"/>
          </a:xfrm>
          <a:prstGeom prst="wedgeEllipseCallout">
            <a:avLst>
              <a:gd name="adj1" fmla="val 27453"/>
              <a:gd name="adj2" fmla="val 107146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مُهَذَبٌ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994202E-5243-84EF-181A-E07CD35CD6D2}"/>
              </a:ext>
            </a:extLst>
          </p:cNvPr>
          <p:cNvSpPr/>
          <p:nvPr/>
        </p:nvSpPr>
        <p:spPr>
          <a:xfrm>
            <a:off x="46432" y="5124323"/>
            <a:ext cx="2982191" cy="1184563"/>
          </a:xfrm>
          <a:prstGeom prst="wedgeEllipseCallout">
            <a:avLst>
              <a:gd name="adj1" fmla="val 52631"/>
              <a:gd name="adj2" fmla="val -41543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لاَ أَعْرِف الفَشَل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1DDB456A-3955-305F-5971-72540919157D}"/>
              </a:ext>
            </a:extLst>
          </p:cNvPr>
          <p:cNvSpPr/>
          <p:nvPr/>
        </p:nvSpPr>
        <p:spPr>
          <a:xfrm>
            <a:off x="1642516" y="6642640"/>
            <a:ext cx="3101762" cy="1316792"/>
          </a:xfrm>
          <a:prstGeom prst="wedgeEllipseCallout">
            <a:avLst>
              <a:gd name="adj1" fmla="val -6618"/>
              <a:gd name="adj2" fmla="val -129873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مُنَظَمٌ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F1FE89F0-1139-F098-B264-B410422063E7}"/>
              </a:ext>
            </a:extLst>
          </p:cNvPr>
          <p:cNvSpPr/>
          <p:nvPr/>
        </p:nvSpPr>
        <p:spPr>
          <a:xfrm>
            <a:off x="3829377" y="5767907"/>
            <a:ext cx="2982191" cy="1184563"/>
          </a:xfrm>
          <a:prstGeom prst="wedgeEllipseCallout">
            <a:avLst>
              <a:gd name="adj1" fmla="val -42168"/>
              <a:gd name="adj2" fmla="val -94073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أنَا مُجْتهِدَ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474E91-A3D6-DDB8-B472-A646420BE939}"/>
              </a:ext>
            </a:extLst>
          </p:cNvPr>
          <p:cNvSpPr/>
          <p:nvPr/>
        </p:nvSpPr>
        <p:spPr>
          <a:xfrm>
            <a:off x="248307" y="8269014"/>
            <a:ext cx="6361386" cy="382313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C1C442-3F53-9BC8-500D-4357FCE3610F}"/>
              </a:ext>
            </a:extLst>
          </p:cNvPr>
          <p:cNvSpPr/>
          <p:nvPr/>
        </p:nvSpPr>
        <p:spPr>
          <a:xfrm>
            <a:off x="662152" y="8492206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clever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40127-6563-8670-E620-4798AF4A83F8}"/>
              </a:ext>
            </a:extLst>
          </p:cNvPr>
          <p:cNvSpPr/>
          <p:nvPr/>
        </p:nvSpPr>
        <p:spPr>
          <a:xfrm>
            <a:off x="662149" y="9510810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polite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A7F60E-FD4F-6B6E-6C6D-D80E2AF5A419}"/>
              </a:ext>
            </a:extLst>
          </p:cNvPr>
          <p:cNvSpPr/>
          <p:nvPr/>
        </p:nvSpPr>
        <p:spPr>
          <a:xfrm>
            <a:off x="3657599" y="10429122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don’t recognise failure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68A8B-36C2-8686-56E5-622C3419F3B8}"/>
              </a:ext>
            </a:extLst>
          </p:cNvPr>
          <p:cNvSpPr/>
          <p:nvPr/>
        </p:nvSpPr>
        <p:spPr>
          <a:xfrm>
            <a:off x="662151" y="10444305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hardworking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0172D8-C1B9-E7DF-237B-2BE03BA457A3}"/>
              </a:ext>
            </a:extLst>
          </p:cNvPr>
          <p:cNvSpPr/>
          <p:nvPr/>
        </p:nvSpPr>
        <p:spPr>
          <a:xfrm>
            <a:off x="2064761" y="11289700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t</a:t>
            </a:r>
            <a:r>
              <a:rPr lang="ar-SA" sz="1400" dirty="0"/>
              <a:t>ه</a:t>
            </a:r>
            <a:r>
              <a:rPr lang="en-GB" sz="1400" dirty="0" err="1"/>
              <a:t>dy</a:t>
            </a:r>
            <a:endParaRPr lang="en-GB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6BA31E-C045-AECF-462C-DD10EBEACE84}"/>
              </a:ext>
            </a:extLst>
          </p:cNvPr>
          <p:cNvSpPr/>
          <p:nvPr/>
        </p:nvSpPr>
        <p:spPr>
          <a:xfrm>
            <a:off x="3549570" y="8492206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happy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F2AF6B-EBE1-0A54-8A87-0F02C911734E}"/>
              </a:ext>
            </a:extLst>
          </p:cNvPr>
          <p:cNvSpPr/>
          <p:nvPr/>
        </p:nvSpPr>
        <p:spPr>
          <a:xfrm>
            <a:off x="3641838" y="9477181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love the Arabic language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C66A5823-E011-6227-6C17-1B4B32054DE6}"/>
              </a:ext>
            </a:extLst>
          </p:cNvPr>
          <p:cNvSpPr/>
          <p:nvPr/>
        </p:nvSpPr>
        <p:spPr>
          <a:xfrm>
            <a:off x="4479526" y="4022463"/>
            <a:ext cx="2295303" cy="1433263"/>
          </a:xfrm>
          <a:prstGeom prst="wedgeEllipseCallout">
            <a:avLst>
              <a:gd name="adj1" fmla="val -69354"/>
              <a:gd name="adj2" fmla="val -1521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سَعِيد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025A15-6A06-1F29-7935-26ABA593FE8D}"/>
              </a:ext>
            </a:extLst>
          </p:cNvPr>
          <p:cNvSpPr txBox="1"/>
          <p:nvPr/>
        </p:nvSpPr>
        <p:spPr>
          <a:xfrm>
            <a:off x="370490" y="677917"/>
            <a:ext cx="558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Match the English to Arabic: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A14F79C-3735-F8AA-96A6-44924246E972}"/>
              </a:ext>
            </a:extLst>
          </p:cNvPr>
          <p:cNvSpPr/>
          <p:nvPr/>
        </p:nvSpPr>
        <p:spPr>
          <a:xfrm>
            <a:off x="46432" y="3973223"/>
            <a:ext cx="2982191" cy="1184563"/>
          </a:xfrm>
          <a:prstGeom prst="wedgeEllipseCallout">
            <a:avLst>
              <a:gd name="adj1" fmla="val 55297"/>
              <a:gd name="adj2" fmla="val 2222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أُحِبُ اللُّغَة العَرَبِية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62A2B1D-9EE5-7A1B-7773-EBF639562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6500" y="3654130"/>
            <a:ext cx="1692481" cy="25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9" grpId="0" animBg="1"/>
      <p:bldP spid="21" grpId="0" animBg="1"/>
      <p:bldP spid="3" grpId="0" animBg="1"/>
      <p:bldP spid="8" grpId="0" animBg="1"/>
      <p:bldP spid="12" grpId="0" animBg="1"/>
      <p:bldP spid="16" grpId="0" animBg="1"/>
      <p:bldP spid="18" grpId="0" animBg="1"/>
      <p:bldP spid="22" grpId="0" animBg="1"/>
      <p:bldP spid="24" grpId="0" animBg="1"/>
      <p:bldP spid="26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4E910-8E25-7E46-54B4-4EF869FD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0E85C-569B-E4E5-CB2D-835440E6A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99B1BA-6085-6B81-E767-C89C4BC48B50}"/>
              </a:ext>
            </a:extLst>
          </p:cNvPr>
          <p:cNvSpPr/>
          <p:nvPr/>
        </p:nvSpPr>
        <p:spPr>
          <a:xfrm>
            <a:off x="471488" y="649114"/>
            <a:ext cx="5915024" cy="40331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16751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03BBD08-0849-DA6A-8047-67A2ED7AA637}"/>
              </a:ext>
            </a:extLst>
          </p:cNvPr>
          <p:cNvSpPr/>
          <p:nvPr/>
        </p:nvSpPr>
        <p:spPr>
          <a:xfrm>
            <a:off x="3429000" y="2563228"/>
            <a:ext cx="2458346" cy="1184563"/>
          </a:xfrm>
          <a:prstGeom prst="wedgeEllipseCallout">
            <a:avLst>
              <a:gd name="adj1" fmla="val -22673"/>
              <a:gd name="adj2" fmla="val 9162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أَنَا ذَكِية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D58EF2D-BFCC-3B91-6982-A2D837EBB013}"/>
              </a:ext>
            </a:extLst>
          </p:cNvPr>
          <p:cNvSpPr/>
          <p:nvPr/>
        </p:nvSpPr>
        <p:spPr>
          <a:xfrm>
            <a:off x="633724" y="2400878"/>
            <a:ext cx="2982191" cy="1184563"/>
          </a:xfrm>
          <a:prstGeom prst="wedgeEllipseCallout">
            <a:avLst>
              <a:gd name="adj1" fmla="val 27453"/>
              <a:gd name="adj2" fmla="val 107146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مُهَذَبَةٌ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994202E-5243-84EF-181A-E07CD35CD6D2}"/>
              </a:ext>
            </a:extLst>
          </p:cNvPr>
          <p:cNvSpPr/>
          <p:nvPr/>
        </p:nvSpPr>
        <p:spPr>
          <a:xfrm>
            <a:off x="46432" y="5124323"/>
            <a:ext cx="2982191" cy="1184563"/>
          </a:xfrm>
          <a:prstGeom prst="wedgeEllipseCallout">
            <a:avLst>
              <a:gd name="adj1" fmla="val 52631"/>
              <a:gd name="adj2" fmla="val -41543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لاَ أَعْرِف الفَشَل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1DDB456A-3955-305F-5971-72540919157D}"/>
              </a:ext>
            </a:extLst>
          </p:cNvPr>
          <p:cNvSpPr/>
          <p:nvPr/>
        </p:nvSpPr>
        <p:spPr>
          <a:xfrm>
            <a:off x="1642516" y="6642640"/>
            <a:ext cx="3101762" cy="1316792"/>
          </a:xfrm>
          <a:prstGeom prst="wedgeEllipseCallout">
            <a:avLst>
              <a:gd name="adj1" fmla="val -6618"/>
              <a:gd name="adj2" fmla="val -129873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مُنَظَمَةٌ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F1FE89F0-1139-F098-B264-B410422063E7}"/>
              </a:ext>
            </a:extLst>
          </p:cNvPr>
          <p:cNvSpPr/>
          <p:nvPr/>
        </p:nvSpPr>
        <p:spPr>
          <a:xfrm>
            <a:off x="4039603" y="5912154"/>
            <a:ext cx="2982191" cy="1184563"/>
          </a:xfrm>
          <a:prstGeom prst="wedgeEllipseCallout">
            <a:avLst>
              <a:gd name="adj1" fmla="val -42168"/>
              <a:gd name="adj2" fmla="val -94073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أنَا مُجْتهِدَةٌ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474E91-A3D6-DDB8-B472-A646420BE939}"/>
              </a:ext>
            </a:extLst>
          </p:cNvPr>
          <p:cNvSpPr/>
          <p:nvPr/>
        </p:nvSpPr>
        <p:spPr>
          <a:xfrm>
            <a:off x="248307" y="8269014"/>
            <a:ext cx="6361386" cy="38231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C1C442-3F53-9BC8-500D-4357FCE3610F}"/>
              </a:ext>
            </a:extLst>
          </p:cNvPr>
          <p:cNvSpPr/>
          <p:nvPr/>
        </p:nvSpPr>
        <p:spPr>
          <a:xfrm>
            <a:off x="662152" y="8492206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clever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40127-6563-8670-E620-4798AF4A83F8}"/>
              </a:ext>
            </a:extLst>
          </p:cNvPr>
          <p:cNvSpPr/>
          <p:nvPr/>
        </p:nvSpPr>
        <p:spPr>
          <a:xfrm>
            <a:off x="662149" y="9510810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polite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A7F60E-FD4F-6B6E-6C6D-D80E2AF5A419}"/>
              </a:ext>
            </a:extLst>
          </p:cNvPr>
          <p:cNvSpPr/>
          <p:nvPr/>
        </p:nvSpPr>
        <p:spPr>
          <a:xfrm>
            <a:off x="3657599" y="10429122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don’t recognise failure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68A8B-36C2-8686-56E5-622C3419F3B8}"/>
              </a:ext>
            </a:extLst>
          </p:cNvPr>
          <p:cNvSpPr/>
          <p:nvPr/>
        </p:nvSpPr>
        <p:spPr>
          <a:xfrm>
            <a:off x="662151" y="10444305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hardworking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0172D8-C1B9-E7DF-237B-2BE03BA457A3}"/>
              </a:ext>
            </a:extLst>
          </p:cNvPr>
          <p:cNvSpPr/>
          <p:nvPr/>
        </p:nvSpPr>
        <p:spPr>
          <a:xfrm>
            <a:off x="2064761" y="11289700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</a:t>
            </a:r>
            <a:r>
              <a:rPr lang="en-GB" sz="1400" dirty="0" err="1"/>
              <a:t>tudy</a:t>
            </a:r>
            <a:endParaRPr lang="en-GB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6BA31E-C045-AECF-462C-DD10EBEACE84}"/>
              </a:ext>
            </a:extLst>
          </p:cNvPr>
          <p:cNvSpPr/>
          <p:nvPr/>
        </p:nvSpPr>
        <p:spPr>
          <a:xfrm>
            <a:off x="3549570" y="8492206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am happy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F2AF6B-EBE1-0A54-8A87-0F02C911734E}"/>
              </a:ext>
            </a:extLst>
          </p:cNvPr>
          <p:cNvSpPr/>
          <p:nvPr/>
        </p:nvSpPr>
        <p:spPr>
          <a:xfrm>
            <a:off x="3641838" y="9477181"/>
            <a:ext cx="2554013" cy="57072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 love the Arabic language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C66A5823-E011-6227-6C17-1B4B32054DE6}"/>
              </a:ext>
            </a:extLst>
          </p:cNvPr>
          <p:cNvSpPr/>
          <p:nvPr/>
        </p:nvSpPr>
        <p:spPr>
          <a:xfrm>
            <a:off x="4588452" y="3758475"/>
            <a:ext cx="2295303" cy="1433263"/>
          </a:xfrm>
          <a:prstGeom prst="wedgeEllipseCallout">
            <a:avLst>
              <a:gd name="adj1" fmla="val -69354"/>
              <a:gd name="adj2" fmla="val -1521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سَعِيدة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025A15-6A06-1F29-7935-26ABA593FE8D}"/>
              </a:ext>
            </a:extLst>
          </p:cNvPr>
          <p:cNvSpPr txBox="1"/>
          <p:nvPr/>
        </p:nvSpPr>
        <p:spPr>
          <a:xfrm>
            <a:off x="370490" y="677917"/>
            <a:ext cx="558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Match the English to Arabic:</a:t>
            </a: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7984B42D-3A27-F011-0655-7D33B12CE6EB}"/>
              </a:ext>
            </a:extLst>
          </p:cNvPr>
          <p:cNvGrpSpPr/>
          <p:nvPr/>
        </p:nvGrpSpPr>
        <p:grpSpPr>
          <a:xfrm>
            <a:off x="2936735" y="4222849"/>
            <a:ext cx="1254693" cy="1359256"/>
            <a:chOff x="618161" y="755769"/>
            <a:chExt cx="1254693" cy="1359256"/>
          </a:xfrm>
        </p:grpSpPr>
        <p:sp>
          <p:nvSpPr>
            <p:cNvPr id="32" name="Cloud 8">
              <a:extLst>
                <a:ext uri="{FF2B5EF4-FFF2-40B4-BE49-F238E27FC236}">
                  <a16:creationId xmlns:a16="http://schemas.microsoft.com/office/drawing/2014/main" id="{4FFDBB45-AB63-353D-EE3D-BCEF9D2BF980}"/>
                </a:ext>
              </a:extLst>
            </p:cNvPr>
            <p:cNvSpPr/>
            <p:nvPr/>
          </p:nvSpPr>
          <p:spPr>
            <a:xfrm>
              <a:off x="618161" y="755769"/>
              <a:ext cx="1254693" cy="9881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200"/>
                <a:gd name="f7" fmla="+- 0 0 11429249"/>
                <a:gd name="f8" fmla="+- 0 0 8646143"/>
                <a:gd name="f9" fmla="+- 0 0 8748475"/>
                <a:gd name="f10" fmla="+- 0 0 7859163"/>
                <a:gd name="f11" fmla="+- 0 0 4722533"/>
                <a:gd name="f12" fmla="+- 0 0 2776035"/>
                <a:gd name="f13" fmla="+- 0 0 16496525"/>
                <a:gd name="f14" fmla="+- 0 0 14809710"/>
                <a:gd name="f15" fmla="+- 0 0 4217541"/>
                <a:gd name="f16" fmla="+- 0 0 824660"/>
                <a:gd name="f17" fmla="+- 0 0 8950887"/>
                <a:gd name="f18" fmla="+- 0 0 9809656"/>
                <a:gd name="f19" fmla="+- 0 0 4002417"/>
                <a:gd name="f20" fmla="val 3900"/>
                <a:gd name="f21" fmla="val 14370"/>
                <a:gd name="f22" fmla="val 6753"/>
                <a:gd name="f23" fmla="val 9190"/>
                <a:gd name="f24" fmla="val 7426832"/>
                <a:gd name="f25" fmla="val 5333"/>
                <a:gd name="f26" fmla="val 7267"/>
                <a:gd name="f27" fmla="val 5396714"/>
                <a:gd name="f28" fmla="val 4365"/>
                <a:gd name="f29" fmla="val 5945"/>
                <a:gd name="f30" fmla="val 5983381"/>
                <a:gd name="f31" fmla="val 4857"/>
                <a:gd name="f32" fmla="val 6595"/>
                <a:gd name="f33" fmla="val 7034504"/>
                <a:gd name="f34" fmla="val 7273"/>
                <a:gd name="f35" fmla="val 6541615"/>
                <a:gd name="f36" fmla="val 6775"/>
                <a:gd name="f37" fmla="val 9220"/>
                <a:gd name="f38" fmla="val 7816140"/>
                <a:gd name="f39" fmla="val 5785"/>
                <a:gd name="f40" fmla="val 7867"/>
                <a:gd name="f41" fmla="val 37501"/>
                <a:gd name="f42" fmla="val 6842000"/>
                <a:gd name="f43" fmla="val 6752"/>
                <a:gd name="f44" fmla="val 9215"/>
                <a:gd name="f45" fmla="val 1347096"/>
                <a:gd name="f46" fmla="val 6910353"/>
                <a:gd name="f47" fmla="val 7720"/>
                <a:gd name="f48" fmla="val 10543"/>
                <a:gd name="f49" fmla="val 3974558"/>
                <a:gd name="f50" fmla="val 4542661"/>
                <a:gd name="f51" fmla="val 4360"/>
                <a:gd name="f52" fmla="val 5918"/>
                <a:gd name="f53" fmla="val 8804134"/>
                <a:gd name="f54" fmla="val 4345"/>
                <a:gd name="f55" fmla="val 9151131"/>
                <a:gd name="f56" fmla="val 4693"/>
                <a:gd name="f57" fmla="val 26177"/>
                <a:gd name="f58" fmla="val 5204520"/>
                <a:gd name="f59" fmla="val 1585770"/>
                <a:gd name="f60" fmla="val 6928"/>
                <a:gd name="f61" fmla="val 34899"/>
                <a:gd name="f62" fmla="val 4416628"/>
                <a:gd name="f63" fmla="val 686848"/>
                <a:gd name="f64" fmla="val 16478"/>
                <a:gd name="f65" fmla="val 39090"/>
                <a:gd name="f66" fmla="val 8257448"/>
                <a:gd name="f67" fmla="val 844866"/>
                <a:gd name="f68" fmla="val 28827"/>
                <a:gd name="f69" fmla="val 34751"/>
                <a:gd name="f70" fmla="val 387196"/>
                <a:gd name="f71" fmla="val 959901"/>
                <a:gd name="f72" fmla="val 34129"/>
                <a:gd name="f73" fmla="val 22954"/>
                <a:gd name="f74" fmla="val 4255042"/>
                <a:gd name="f75" fmla="val 41798"/>
                <a:gd name="f76" fmla="val 15354"/>
                <a:gd name="f77" fmla="val 1819082"/>
                <a:gd name="f78" fmla="val 1665090"/>
                <a:gd name="f79" fmla="val 38324"/>
                <a:gd name="f80" fmla="val 5426"/>
                <a:gd name="f81" fmla="val 891534"/>
                <a:gd name="f82" fmla="val 29078"/>
                <a:gd name="f83" fmla="val 3952"/>
                <a:gd name="f84" fmla="val 1091722"/>
                <a:gd name="f85" fmla="val 22141"/>
                <a:gd name="f86" fmla="val 4720"/>
                <a:gd name="f87" fmla="val 1061181"/>
                <a:gd name="f88" fmla="val 14000"/>
                <a:gd name="f89" fmla="val 5192"/>
                <a:gd name="f90" fmla="val 739161"/>
                <a:gd name="f91" fmla="val 4127"/>
                <a:gd name="f92" fmla="val 15789"/>
                <a:gd name="f93" fmla="val 9459261"/>
                <a:gd name="f94" fmla="val 711490"/>
                <a:gd name="f95" fmla="+- 0 0 -90"/>
                <a:gd name="f96" fmla="+- 0 0 -180"/>
                <a:gd name="f97" fmla="+- 0 0 -270"/>
                <a:gd name="f98" fmla="+- 0 0 -360"/>
                <a:gd name="f99" fmla="*/ f3 1 43200"/>
                <a:gd name="f100" fmla="*/ f4 1 43200"/>
                <a:gd name="f101" fmla="+- f6 0 f5"/>
                <a:gd name="f102" fmla="*/ f95 f0 1"/>
                <a:gd name="f103" fmla="*/ f96 f0 1"/>
                <a:gd name="f104" fmla="*/ f97 f0 1"/>
                <a:gd name="f105" fmla="*/ f98 f0 1"/>
                <a:gd name="f106" fmla="*/ f101 1 2"/>
                <a:gd name="f107" fmla="*/ f101 1 43200"/>
                <a:gd name="f108" fmla="*/ f101 2977 1"/>
                <a:gd name="f109" fmla="*/ f101 3262 1"/>
                <a:gd name="f110" fmla="*/ f101 17087 1"/>
                <a:gd name="f111" fmla="*/ f101 17337 1"/>
                <a:gd name="f112" fmla="*/ f101 67 1"/>
                <a:gd name="f113" fmla="*/ f101 21577 1"/>
                <a:gd name="f114" fmla="*/ f101 21582 1"/>
                <a:gd name="f115" fmla="*/ f101 1235 1"/>
                <a:gd name="f116" fmla="*/ f102 1 f2"/>
                <a:gd name="f117" fmla="*/ f103 1 f2"/>
                <a:gd name="f118" fmla="*/ f104 1 f2"/>
                <a:gd name="f119" fmla="*/ f105 1 f2"/>
                <a:gd name="f120" fmla="+- f5 f106 0"/>
                <a:gd name="f121" fmla="*/ f108 1 21600"/>
                <a:gd name="f122" fmla="*/ f109 1 21600"/>
                <a:gd name="f123" fmla="*/ f110 1 21600"/>
                <a:gd name="f124" fmla="*/ f111 1 21600"/>
                <a:gd name="f125" fmla="*/ f112 1 21600"/>
                <a:gd name="f126" fmla="*/ f113 1 21600"/>
                <a:gd name="f127" fmla="*/ f114 1 21600"/>
                <a:gd name="f128" fmla="*/ f115 1 21600"/>
                <a:gd name="f129" fmla="+- f116 0 f1"/>
                <a:gd name="f130" fmla="+- f117 0 f1"/>
                <a:gd name="f131" fmla="+- f118 0 f1"/>
                <a:gd name="f132" fmla="+- f119 0 f1"/>
                <a:gd name="f133" fmla="*/ f127 1 f107"/>
                <a:gd name="f134" fmla="*/ f120 1 f107"/>
                <a:gd name="f135" fmla="*/ f126 1 f107"/>
                <a:gd name="f136" fmla="*/ f125 1 f107"/>
                <a:gd name="f137" fmla="*/ f128 1 f107"/>
                <a:gd name="f138" fmla="*/ f121 1 f107"/>
                <a:gd name="f139" fmla="*/ f123 1 f107"/>
                <a:gd name="f140" fmla="*/ f122 1 f107"/>
                <a:gd name="f141" fmla="*/ f124 1 f107"/>
                <a:gd name="f142" fmla="*/ f138 f99 1"/>
                <a:gd name="f143" fmla="*/ f139 f99 1"/>
                <a:gd name="f144" fmla="*/ f141 f100 1"/>
                <a:gd name="f145" fmla="*/ f140 f100 1"/>
                <a:gd name="f146" fmla="*/ f133 f99 1"/>
                <a:gd name="f147" fmla="*/ f134 f100 1"/>
                <a:gd name="f148" fmla="*/ f134 f99 1"/>
                <a:gd name="f149" fmla="*/ f135 f100 1"/>
                <a:gd name="f150" fmla="*/ f136 f99 1"/>
                <a:gd name="f151" fmla="*/ f137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46" y="f147"/>
                </a:cxn>
                <a:cxn ang="f130">
                  <a:pos x="f148" y="f149"/>
                </a:cxn>
                <a:cxn ang="f131">
                  <a:pos x="f150" y="f147"/>
                </a:cxn>
                <a:cxn ang="f132">
                  <a:pos x="f148" y="f151"/>
                </a:cxn>
              </a:cxnLst>
              <a:rect l="f142" t="f145" r="f143" b="f144"/>
              <a:pathLst>
                <a:path w="43200" h="43200">
                  <a:moveTo>
                    <a:pt x="f20" y="f21"/>
                  </a:moveTo>
                  <a:arcTo wR="f22" hR="f23" stAng="f7" swAng="f24"/>
                  <a:arcTo wR="f25" hR="f26" stAng="f8" swAng="f27"/>
                  <a:arcTo wR="f28" hR="f29" stAng="f9" swAng="f30"/>
                  <a:arcTo wR="f31" hR="f32" stAng="f10" swAng="f33"/>
                  <a:arcTo wR="f25" hR="f34" stAng="f11" swAng="f35"/>
                  <a:arcTo wR="f36" hR="f37" stAng="f12" swAng="f38"/>
                  <a:arcTo wR="f39" hR="f40" stAng="f41" swAng="f42"/>
                  <a:arcTo wR="f43" hR="f44" stAng="f45" swAng="f46"/>
                  <a:arcTo wR="f47" hR="f48" stAng="f49" swAng="f50"/>
                  <a:arcTo wR="f51" hR="f52" stAng="f13" swAng="f53"/>
                  <a:arcTo wR="f54" hR="f29" stAng="f14" swAng="f55"/>
                  <a:close/>
                </a:path>
                <a:path w="43200" h="43200" fill="none">
                  <a:moveTo>
                    <a:pt x="f56" y="f57"/>
                  </a:moveTo>
                  <a:arcTo wR="f54" hR="f29" stAng="f58" swAng="f59"/>
                  <a:moveTo>
                    <a:pt x="f60" y="f61"/>
                  </a:moveTo>
                  <a:arcTo wR="f51" hR="f52" stAng="f62" swAng="f63"/>
                  <a:moveTo>
                    <a:pt x="f64" y="f65"/>
                  </a:moveTo>
                  <a:arcTo wR="f43" hR="f44" stAng="f66" swAng="f67"/>
                  <a:moveTo>
                    <a:pt x="f68" y="f69"/>
                  </a:moveTo>
                  <a:arcTo wR="f43" hR="f44" stAng="f70" swAng="f71"/>
                  <a:moveTo>
                    <a:pt x="f72" y="f73"/>
                  </a:moveTo>
                  <a:arcTo wR="f39" hR="f40" stAng="f15" swAng="f74"/>
                  <a:moveTo>
                    <a:pt x="f75" y="f76"/>
                  </a:moveTo>
                  <a:arcTo wR="f25" hR="f34" stAng="f77" swAng="f78"/>
                  <a:moveTo>
                    <a:pt x="f79" y="f80"/>
                  </a:moveTo>
                  <a:arcTo wR="f31" hR="f32" stAng="f16" swAng="f81"/>
                  <a:moveTo>
                    <a:pt x="f82" y="f83"/>
                  </a:moveTo>
                  <a:arcTo wR="f31" hR="f32" stAng="f17" swAng="f84"/>
                  <a:moveTo>
                    <a:pt x="f85" y="f86"/>
                  </a:moveTo>
                  <a:arcTo wR="f28" hR="f29" stAng="f18" swAng="f87"/>
                  <a:moveTo>
                    <a:pt x="f88" y="f89"/>
                  </a:moveTo>
                  <a:arcTo wR="f22" hR="f23" stAng="f19" swAng="f90"/>
                  <a:moveTo>
                    <a:pt x="f91" y="f92"/>
                  </a:moveTo>
                  <a:arcTo wR="f22" hR="f23" stAng="f93" swAng="f94"/>
                </a:path>
              </a:pathLst>
            </a:custGeom>
            <a:gradFill>
              <a:gsLst>
                <a:gs pos="0">
                  <a:srgbClr val="4C4C4C"/>
                </a:gs>
                <a:gs pos="100000">
                  <a:srgbClr val="262626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4B79DABA-F88E-CF40-7833-256145FC0B93}"/>
                </a:ext>
              </a:extLst>
            </p:cNvPr>
            <p:cNvSpPr/>
            <p:nvPr/>
          </p:nvSpPr>
          <p:spPr>
            <a:xfrm>
              <a:off x="899312" y="945965"/>
              <a:ext cx="689576" cy="60779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D7D31"/>
            </a:solidFill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4" name="Chord 4">
              <a:extLst>
                <a:ext uri="{FF2B5EF4-FFF2-40B4-BE49-F238E27FC236}">
                  <a16:creationId xmlns:a16="http://schemas.microsoft.com/office/drawing/2014/main" id="{4F1B0652-1D4E-06F3-A068-A9DA110CCB1A}"/>
                </a:ext>
              </a:extLst>
            </p:cNvPr>
            <p:cNvSpPr/>
            <p:nvPr/>
          </p:nvSpPr>
          <p:spPr>
            <a:xfrm rot="19420606" flipH="1">
              <a:off x="1501511" y="1104027"/>
              <a:ext cx="202192" cy="144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15"/>
                <a:gd name="f10" fmla="+- 0 0 -135"/>
                <a:gd name="f11" fmla="+- 0 0 -360"/>
                <a:gd name="f12" fmla="+- 0 0 -67"/>
                <a:gd name="f13" fmla="abs f3"/>
                <a:gd name="f14" fmla="abs f4"/>
                <a:gd name="f15" fmla="abs f5"/>
                <a:gd name="f16" fmla="+- 2700000 f1 0"/>
                <a:gd name="f17" fmla="+- 0 0 f9"/>
                <a:gd name="f18" fmla="+- 0 0 f2"/>
                <a:gd name="f19" fmla="*/ f10 f0 1"/>
                <a:gd name="f20" fmla="*/ f11 f0 1"/>
                <a:gd name="f21" fmla="*/ f12 f0 1"/>
                <a:gd name="f22" fmla="?: f13 f3 1"/>
                <a:gd name="f23" fmla="?: f14 f4 1"/>
                <a:gd name="f24" fmla="?: f15 f5 1"/>
                <a:gd name="f25" fmla="*/ f17 f0 1"/>
                <a:gd name="f26" fmla="*/ f18 f0 1"/>
                <a:gd name="f27" fmla="+- f16 0 f1"/>
                <a:gd name="f28" fmla="*/ f19 1 f2"/>
                <a:gd name="f29" fmla="*/ f20 1 f2"/>
                <a:gd name="f30" fmla="*/ f21 1 f2"/>
                <a:gd name="f31" fmla="*/ f22 1 21600"/>
                <a:gd name="f32" fmla="*/ f23 1 21600"/>
                <a:gd name="f33" fmla="*/ 21600 f22 1"/>
                <a:gd name="f34" fmla="*/ 21600 f23 1"/>
                <a:gd name="f35" fmla="*/ f25 1 f2"/>
                <a:gd name="f36" fmla="*/ f26 1 f2"/>
                <a:gd name="f37" fmla="+- f27 f1 0"/>
                <a:gd name="f38" fmla="+- f28 0 f1"/>
                <a:gd name="f39" fmla="+- f29 0 f1"/>
                <a:gd name="f40" fmla="+- f30 0 f1"/>
                <a:gd name="f41" fmla="min f32 f31"/>
                <a:gd name="f42" fmla="*/ f33 1 f24"/>
                <a:gd name="f43" fmla="*/ f34 1 f24"/>
                <a:gd name="f44" fmla="+- f35 0 f1"/>
                <a:gd name="f45" fmla="+- f36 0 f1"/>
                <a:gd name="f46" fmla="*/ f37 f7 1"/>
                <a:gd name="f47" fmla="val f42"/>
                <a:gd name="f48" fmla="val f43"/>
                <a:gd name="f49" fmla="+- 0 0 f44"/>
                <a:gd name="f50" fmla="+- 0 0 f45"/>
                <a:gd name="f51" fmla="*/ f46 1 f0"/>
                <a:gd name="f52" fmla="+- f48 0 f6"/>
                <a:gd name="f53" fmla="+- f47 0 f6"/>
                <a:gd name="f54" fmla="+- f50 0 f49"/>
                <a:gd name="f55" fmla="+- f49 f1 0"/>
                <a:gd name="f56" fmla="+- f50 f1 0"/>
                <a:gd name="f57" fmla="+- 0 0 f51"/>
                <a:gd name="f58" fmla="*/ f52 1 2"/>
                <a:gd name="f59" fmla="*/ f53 1 2"/>
                <a:gd name="f60" fmla="+- f54 21600000 0"/>
                <a:gd name="f61" fmla="+- 0 0 f57"/>
                <a:gd name="f62" fmla="*/ f55 f7 1"/>
                <a:gd name="f63" fmla="*/ f56 f7 1"/>
                <a:gd name="f64" fmla="+- f6 f58 0"/>
                <a:gd name="f65" fmla="+- f6 f59 0"/>
                <a:gd name="f66" fmla="?: f54 f54 f60"/>
                <a:gd name="f67" fmla="*/ f61 f0 1"/>
                <a:gd name="f68" fmla="*/ f62 1 f0"/>
                <a:gd name="f69" fmla="*/ f63 1 f0"/>
                <a:gd name="f70" fmla="*/ f59 f41 1"/>
                <a:gd name="f71" fmla="*/ f58 f41 1"/>
                <a:gd name="f72" fmla="*/ f67 1 f7"/>
                <a:gd name="f73" fmla="+- 0 0 f68"/>
                <a:gd name="f74" fmla="+- 0 0 f69"/>
                <a:gd name="f75" fmla="+- f72 0 f1"/>
                <a:gd name="f76" fmla="+- 0 0 f73"/>
                <a:gd name="f77" fmla="+- 0 0 f74"/>
                <a:gd name="f78" fmla="cos 1 f75"/>
                <a:gd name="f79" fmla="sin 1 f75"/>
                <a:gd name="f80" fmla="*/ f76 f0 1"/>
                <a:gd name="f81" fmla="*/ f77 f0 1"/>
                <a:gd name="f82" fmla="+- 0 0 f78"/>
                <a:gd name="f83" fmla="+- 0 0 f79"/>
                <a:gd name="f84" fmla="*/ f80 1 f7"/>
                <a:gd name="f85" fmla="*/ f81 1 f7"/>
                <a:gd name="f86" fmla="+- 0 0 f82"/>
                <a:gd name="f87" fmla="+- 0 0 f83"/>
                <a:gd name="f88" fmla="+- f84 0 f1"/>
                <a:gd name="f89" fmla="+- f85 0 f1"/>
                <a:gd name="f90" fmla="val f86"/>
                <a:gd name="f91" fmla="val f87"/>
                <a:gd name="f92" fmla="sin 1 f88"/>
                <a:gd name="f93" fmla="cos 1 f88"/>
                <a:gd name="f94" fmla="sin 1 f89"/>
                <a:gd name="f95" fmla="cos 1 f89"/>
                <a:gd name="f96" fmla="+- 0 0 f92"/>
                <a:gd name="f97" fmla="+- 0 0 f93"/>
                <a:gd name="f98" fmla="+- 0 0 f94"/>
                <a:gd name="f99" fmla="+- 0 0 f95"/>
                <a:gd name="f100" fmla="*/ f90 f59 1"/>
                <a:gd name="f101" fmla="*/ f91 f58 1"/>
                <a:gd name="f102" fmla="+- 0 0 f96"/>
                <a:gd name="f103" fmla="+- 0 0 f97"/>
                <a:gd name="f104" fmla="+- 0 0 f98"/>
                <a:gd name="f105" fmla="+- 0 0 f99"/>
                <a:gd name="f106" fmla="+- f65 0 f100"/>
                <a:gd name="f107" fmla="+- f65 f100 0"/>
                <a:gd name="f108" fmla="+- f64 0 f101"/>
                <a:gd name="f109" fmla="+- f64 f101 0"/>
                <a:gd name="f110" fmla="val f102"/>
                <a:gd name="f111" fmla="val f103"/>
                <a:gd name="f112" fmla="val f104"/>
                <a:gd name="f113" fmla="val f105"/>
                <a:gd name="f114" fmla="*/ f106 f41 1"/>
                <a:gd name="f115" fmla="*/ f108 f41 1"/>
                <a:gd name="f116" fmla="*/ f107 f41 1"/>
                <a:gd name="f117" fmla="*/ f109 f41 1"/>
                <a:gd name="f118" fmla="*/ f110 f59 1"/>
                <a:gd name="f119" fmla="*/ f111 f58 1"/>
                <a:gd name="f120" fmla="*/ f112 f59 1"/>
                <a:gd name="f121" fmla="*/ f113 f58 1"/>
                <a:gd name="f122" fmla="+- 0 0 f119"/>
                <a:gd name="f123" fmla="+- 0 0 f118"/>
                <a:gd name="f124" fmla="+- 0 0 f121"/>
                <a:gd name="f125" fmla="+- 0 0 f120"/>
                <a:gd name="f126" fmla="+- 0 0 f122"/>
                <a:gd name="f127" fmla="+- 0 0 f123"/>
                <a:gd name="f128" fmla="+- 0 0 f124"/>
                <a:gd name="f129" fmla="+- 0 0 f125"/>
                <a:gd name="f130" fmla="at2 f126 f127"/>
                <a:gd name="f131" fmla="at2 f128 f129"/>
                <a:gd name="f132" fmla="+- f130 f1 0"/>
                <a:gd name="f133" fmla="+- f131 f1 0"/>
                <a:gd name="f134" fmla="*/ f132 f7 1"/>
                <a:gd name="f135" fmla="*/ f133 f7 1"/>
                <a:gd name="f136" fmla="*/ f134 1 f0"/>
                <a:gd name="f137" fmla="*/ f135 1 f0"/>
                <a:gd name="f138" fmla="+- 0 0 f136"/>
                <a:gd name="f139" fmla="+- 0 0 f137"/>
                <a:gd name="f140" fmla="val f138"/>
                <a:gd name="f141" fmla="val f139"/>
                <a:gd name="f142" fmla="+- 0 0 f140"/>
                <a:gd name="f143" fmla="+- 0 0 f141"/>
                <a:gd name="f144" fmla="*/ f142 f0 1"/>
                <a:gd name="f145" fmla="*/ f143 f0 1"/>
                <a:gd name="f146" fmla="*/ f144 1 f7"/>
                <a:gd name="f147" fmla="*/ f145 1 f7"/>
                <a:gd name="f148" fmla="+- f146 0 f1"/>
                <a:gd name="f149" fmla="+- f147 0 f1"/>
                <a:gd name="f150" fmla="+- f148 f1 0"/>
                <a:gd name="f151" fmla="+- f149 f1 0"/>
                <a:gd name="f152" fmla="*/ f150 f7 1"/>
                <a:gd name="f153" fmla="*/ f151 f7 1"/>
                <a:gd name="f154" fmla="*/ f152 1 f0"/>
                <a:gd name="f155" fmla="*/ f153 1 f0"/>
                <a:gd name="f156" fmla="+- 0 0 f154"/>
                <a:gd name="f157" fmla="+- 0 0 f155"/>
                <a:gd name="f158" fmla="+- 0 0 f156"/>
                <a:gd name="f159" fmla="+- 0 0 f157"/>
                <a:gd name="f160" fmla="*/ f158 f0 1"/>
                <a:gd name="f161" fmla="*/ f159 f0 1"/>
                <a:gd name="f162" fmla="*/ f160 1 f7"/>
                <a:gd name="f163" fmla="*/ f161 1 f7"/>
                <a:gd name="f164" fmla="+- f162 0 f1"/>
                <a:gd name="f165" fmla="+- f163 0 f1"/>
                <a:gd name="f166" fmla="cos 1 f164"/>
                <a:gd name="f167" fmla="sin 1 f164"/>
                <a:gd name="f168" fmla="cos 1 f165"/>
                <a:gd name="f169" fmla="sin 1 f165"/>
                <a:gd name="f170" fmla="+- 0 0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val f174"/>
                <a:gd name="f179" fmla="val f175"/>
                <a:gd name="f180" fmla="val f176"/>
                <a:gd name="f181" fmla="val f177"/>
                <a:gd name="f182" fmla="+- 0 0 f178"/>
                <a:gd name="f183" fmla="+- 0 0 f179"/>
                <a:gd name="f184" fmla="+- 0 0 f180"/>
                <a:gd name="f185" fmla="+- 0 0 f181"/>
                <a:gd name="f186" fmla="*/ f8 f182 1"/>
                <a:gd name="f187" fmla="*/ f8 f183 1"/>
                <a:gd name="f188" fmla="*/ f8 f184 1"/>
                <a:gd name="f189" fmla="*/ f8 f185 1"/>
                <a:gd name="f190" fmla="*/ f186 f59 1"/>
                <a:gd name="f191" fmla="*/ f187 f58 1"/>
                <a:gd name="f192" fmla="*/ f188 f59 1"/>
                <a:gd name="f193" fmla="*/ f189 f58 1"/>
                <a:gd name="f194" fmla="+- f65 f190 0"/>
                <a:gd name="f195" fmla="+- f64 f191 0"/>
                <a:gd name="f196" fmla="+- f65 f192 0"/>
                <a:gd name="f197" fmla="+- f64 f193 0"/>
                <a:gd name="f198" fmla="+- f194 f196 0"/>
                <a:gd name="f199" fmla="+- f195 f197 0"/>
                <a:gd name="f200" fmla="*/ f194 f41 1"/>
                <a:gd name="f201" fmla="*/ f195 f41 1"/>
                <a:gd name="f202" fmla="*/ f196 f41 1"/>
                <a:gd name="f203" fmla="*/ f197 f41 1"/>
                <a:gd name="f204" fmla="*/ f198 1 2"/>
                <a:gd name="f205" fmla="*/ f199 1 2"/>
                <a:gd name="f206" fmla="*/ f204 f41 1"/>
                <a:gd name="f207" fmla="*/ f205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200" y="f201"/>
                </a:cxn>
                <a:cxn ang="f39">
                  <a:pos x="f202" y="f203"/>
                </a:cxn>
                <a:cxn ang="f40">
                  <a:pos x="f206" y="f207"/>
                </a:cxn>
              </a:cxnLst>
              <a:rect l="f114" t="f115" r="f116" b="f117"/>
              <a:pathLst>
                <a:path>
                  <a:moveTo>
                    <a:pt x="f200" y="f201"/>
                  </a:moveTo>
                  <a:arcTo wR="f70" hR="f71" stAng="f49" swAng="f66"/>
                  <a:close/>
                </a:path>
              </a:pathLst>
            </a:custGeom>
            <a:solidFill>
              <a:srgbClr val="ED7D31"/>
            </a:solidFill>
            <a:ln w="38103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5" name="Chord 6">
              <a:extLst>
                <a:ext uri="{FF2B5EF4-FFF2-40B4-BE49-F238E27FC236}">
                  <a16:creationId xmlns:a16="http://schemas.microsoft.com/office/drawing/2014/main" id="{B99AE0C6-3979-1B95-E9B2-38E52ACF4D8D}"/>
                </a:ext>
              </a:extLst>
            </p:cNvPr>
            <p:cNvSpPr/>
            <p:nvPr/>
          </p:nvSpPr>
          <p:spPr>
            <a:xfrm rot="1378296">
              <a:off x="794228" y="1177501"/>
              <a:ext cx="168880" cy="144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15"/>
                <a:gd name="f10" fmla="+- 0 0 -135"/>
                <a:gd name="f11" fmla="+- 0 0 -360"/>
                <a:gd name="f12" fmla="+- 0 0 -67"/>
                <a:gd name="f13" fmla="abs f3"/>
                <a:gd name="f14" fmla="abs f4"/>
                <a:gd name="f15" fmla="abs f5"/>
                <a:gd name="f16" fmla="+- 2700000 f1 0"/>
                <a:gd name="f17" fmla="+- 0 0 f9"/>
                <a:gd name="f18" fmla="+- 0 0 f2"/>
                <a:gd name="f19" fmla="*/ f10 f0 1"/>
                <a:gd name="f20" fmla="*/ f11 f0 1"/>
                <a:gd name="f21" fmla="*/ f12 f0 1"/>
                <a:gd name="f22" fmla="?: f13 f3 1"/>
                <a:gd name="f23" fmla="?: f14 f4 1"/>
                <a:gd name="f24" fmla="?: f15 f5 1"/>
                <a:gd name="f25" fmla="*/ f17 f0 1"/>
                <a:gd name="f26" fmla="*/ f18 f0 1"/>
                <a:gd name="f27" fmla="+- f16 0 f1"/>
                <a:gd name="f28" fmla="*/ f19 1 f2"/>
                <a:gd name="f29" fmla="*/ f20 1 f2"/>
                <a:gd name="f30" fmla="*/ f21 1 f2"/>
                <a:gd name="f31" fmla="*/ f22 1 21600"/>
                <a:gd name="f32" fmla="*/ f23 1 21600"/>
                <a:gd name="f33" fmla="*/ 21600 f22 1"/>
                <a:gd name="f34" fmla="*/ 21600 f23 1"/>
                <a:gd name="f35" fmla="*/ f25 1 f2"/>
                <a:gd name="f36" fmla="*/ f26 1 f2"/>
                <a:gd name="f37" fmla="+- f27 f1 0"/>
                <a:gd name="f38" fmla="+- f28 0 f1"/>
                <a:gd name="f39" fmla="+- f29 0 f1"/>
                <a:gd name="f40" fmla="+- f30 0 f1"/>
                <a:gd name="f41" fmla="min f32 f31"/>
                <a:gd name="f42" fmla="*/ f33 1 f24"/>
                <a:gd name="f43" fmla="*/ f34 1 f24"/>
                <a:gd name="f44" fmla="+- f35 0 f1"/>
                <a:gd name="f45" fmla="+- f36 0 f1"/>
                <a:gd name="f46" fmla="*/ f37 f7 1"/>
                <a:gd name="f47" fmla="val f42"/>
                <a:gd name="f48" fmla="val f43"/>
                <a:gd name="f49" fmla="+- 0 0 f44"/>
                <a:gd name="f50" fmla="+- 0 0 f45"/>
                <a:gd name="f51" fmla="*/ f46 1 f0"/>
                <a:gd name="f52" fmla="+- f48 0 f6"/>
                <a:gd name="f53" fmla="+- f47 0 f6"/>
                <a:gd name="f54" fmla="+- f50 0 f49"/>
                <a:gd name="f55" fmla="+- f49 f1 0"/>
                <a:gd name="f56" fmla="+- f50 f1 0"/>
                <a:gd name="f57" fmla="+- 0 0 f51"/>
                <a:gd name="f58" fmla="*/ f52 1 2"/>
                <a:gd name="f59" fmla="*/ f53 1 2"/>
                <a:gd name="f60" fmla="+- f54 21600000 0"/>
                <a:gd name="f61" fmla="+- 0 0 f57"/>
                <a:gd name="f62" fmla="*/ f55 f7 1"/>
                <a:gd name="f63" fmla="*/ f56 f7 1"/>
                <a:gd name="f64" fmla="+- f6 f58 0"/>
                <a:gd name="f65" fmla="+- f6 f59 0"/>
                <a:gd name="f66" fmla="?: f54 f54 f60"/>
                <a:gd name="f67" fmla="*/ f61 f0 1"/>
                <a:gd name="f68" fmla="*/ f62 1 f0"/>
                <a:gd name="f69" fmla="*/ f63 1 f0"/>
                <a:gd name="f70" fmla="*/ f59 f41 1"/>
                <a:gd name="f71" fmla="*/ f58 f41 1"/>
                <a:gd name="f72" fmla="*/ f67 1 f7"/>
                <a:gd name="f73" fmla="+- 0 0 f68"/>
                <a:gd name="f74" fmla="+- 0 0 f69"/>
                <a:gd name="f75" fmla="+- f72 0 f1"/>
                <a:gd name="f76" fmla="+- 0 0 f73"/>
                <a:gd name="f77" fmla="+- 0 0 f74"/>
                <a:gd name="f78" fmla="cos 1 f75"/>
                <a:gd name="f79" fmla="sin 1 f75"/>
                <a:gd name="f80" fmla="*/ f76 f0 1"/>
                <a:gd name="f81" fmla="*/ f77 f0 1"/>
                <a:gd name="f82" fmla="+- 0 0 f78"/>
                <a:gd name="f83" fmla="+- 0 0 f79"/>
                <a:gd name="f84" fmla="*/ f80 1 f7"/>
                <a:gd name="f85" fmla="*/ f81 1 f7"/>
                <a:gd name="f86" fmla="+- 0 0 f82"/>
                <a:gd name="f87" fmla="+- 0 0 f83"/>
                <a:gd name="f88" fmla="+- f84 0 f1"/>
                <a:gd name="f89" fmla="+- f85 0 f1"/>
                <a:gd name="f90" fmla="val f86"/>
                <a:gd name="f91" fmla="val f87"/>
                <a:gd name="f92" fmla="sin 1 f88"/>
                <a:gd name="f93" fmla="cos 1 f88"/>
                <a:gd name="f94" fmla="sin 1 f89"/>
                <a:gd name="f95" fmla="cos 1 f89"/>
                <a:gd name="f96" fmla="+- 0 0 f92"/>
                <a:gd name="f97" fmla="+- 0 0 f93"/>
                <a:gd name="f98" fmla="+- 0 0 f94"/>
                <a:gd name="f99" fmla="+- 0 0 f95"/>
                <a:gd name="f100" fmla="*/ f90 f59 1"/>
                <a:gd name="f101" fmla="*/ f91 f58 1"/>
                <a:gd name="f102" fmla="+- 0 0 f96"/>
                <a:gd name="f103" fmla="+- 0 0 f97"/>
                <a:gd name="f104" fmla="+- 0 0 f98"/>
                <a:gd name="f105" fmla="+- 0 0 f99"/>
                <a:gd name="f106" fmla="+- f65 0 f100"/>
                <a:gd name="f107" fmla="+- f65 f100 0"/>
                <a:gd name="f108" fmla="+- f64 0 f101"/>
                <a:gd name="f109" fmla="+- f64 f101 0"/>
                <a:gd name="f110" fmla="val f102"/>
                <a:gd name="f111" fmla="val f103"/>
                <a:gd name="f112" fmla="val f104"/>
                <a:gd name="f113" fmla="val f105"/>
                <a:gd name="f114" fmla="*/ f106 f41 1"/>
                <a:gd name="f115" fmla="*/ f108 f41 1"/>
                <a:gd name="f116" fmla="*/ f107 f41 1"/>
                <a:gd name="f117" fmla="*/ f109 f41 1"/>
                <a:gd name="f118" fmla="*/ f110 f59 1"/>
                <a:gd name="f119" fmla="*/ f111 f58 1"/>
                <a:gd name="f120" fmla="*/ f112 f59 1"/>
                <a:gd name="f121" fmla="*/ f113 f58 1"/>
                <a:gd name="f122" fmla="+- 0 0 f119"/>
                <a:gd name="f123" fmla="+- 0 0 f118"/>
                <a:gd name="f124" fmla="+- 0 0 f121"/>
                <a:gd name="f125" fmla="+- 0 0 f120"/>
                <a:gd name="f126" fmla="+- 0 0 f122"/>
                <a:gd name="f127" fmla="+- 0 0 f123"/>
                <a:gd name="f128" fmla="+- 0 0 f124"/>
                <a:gd name="f129" fmla="+- 0 0 f125"/>
                <a:gd name="f130" fmla="at2 f126 f127"/>
                <a:gd name="f131" fmla="at2 f128 f129"/>
                <a:gd name="f132" fmla="+- f130 f1 0"/>
                <a:gd name="f133" fmla="+- f131 f1 0"/>
                <a:gd name="f134" fmla="*/ f132 f7 1"/>
                <a:gd name="f135" fmla="*/ f133 f7 1"/>
                <a:gd name="f136" fmla="*/ f134 1 f0"/>
                <a:gd name="f137" fmla="*/ f135 1 f0"/>
                <a:gd name="f138" fmla="+- 0 0 f136"/>
                <a:gd name="f139" fmla="+- 0 0 f137"/>
                <a:gd name="f140" fmla="val f138"/>
                <a:gd name="f141" fmla="val f139"/>
                <a:gd name="f142" fmla="+- 0 0 f140"/>
                <a:gd name="f143" fmla="+- 0 0 f141"/>
                <a:gd name="f144" fmla="*/ f142 f0 1"/>
                <a:gd name="f145" fmla="*/ f143 f0 1"/>
                <a:gd name="f146" fmla="*/ f144 1 f7"/>
                <a:gd name="f147" fmla="*/ f145 1 f7"/>
                <a:gd name="f148" fmla="+- f146 0 f1"/>
                <a:gd name="f149" fmla="+- f147 0 f1"/>
                <a:gd name="f150" fmla="+- f148 f1 0"/>
                <a:gd name="f151" fmla="+- f149 f1 0"/>
                <a:gd name="f152" fmla="*/ f150 f7 1"/>
                <a:gd name="f153" fmla="*/ f151 f7 1"/>
                <a:gd name="f154" fmla="*/ f152 1 f0"/>
                <a:gd name="f155" fmla="*/ f153 1 f0"/>
                <a:gd name="f156" fmla="+- 0 0 f154"/>
                <a:gd name="f157" fmla="+- 0 0 f155"/>
                <a:gd name="f158" fmla="+- 0 0 f156"/>
                <a:gd name="f159" fmla="+- 0 0 f157"/>
                <a:gd name="f160" fmla="*/ f158 f0 1"/>
                <a:gd name="f161" fmla="*/ f159 f0 1"/>
                <a:gd name="f162" fmla="*/ f160 1 f7"/>
                <a:gd name="f163" fmla="*/ f161 1 f7"/>
                <a:gd name="f164" fmla="+- f162 0 f1"/>
                <a:gd name="f165" fmla="+- f163 0 f1"/>
                <a:gd name="f166" fmla="cos 1 f164"/>
                <a:gd name="f167" fmla="sin 1 f164"/>
                <a:gd name="f168" fmla="cos 1 f165"/>
                <a:gd name="f169" fmla="sin 1 f165"/>
                <a:gd name="f170" fmla="+- 0 0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val f174"/>
                <a:gd name="f179" fmla="val f175"/>
                <a:gd name="f180" fmla="val f176"/>
                <a:gd name="f181" fmla="val f177"/>
                <a:gd name="f182" fmla="+- 0 0 f178"/>
                <a:gd name="f183" fmla="+- 0 0 f179"/>
                <a:gd name="f184" fmla="+- 0 0 f180"/>
                <a:gd name="f185" fmla="+- 0 0 f181"/>
                <a:gd name="f186" fmla="*/ f8 f182 1"/>
                <a:gd name="f187" fmla="*/ f8 f183 1"/>
                <a:gd name="f188" fmla="*/ f8 f184 1"/>
                <a:gd name="f189" fmla="*/ f8 f185 1"/>
                <a:gd name="f190" fmla="*/ f186 f59 1"/>
                <a:gd name="f191" fmla="*/ f187 f58 1"/>
                <a:gd name="f192" fmla="*/ f188 f59 1"/>
                <a:gd name="f193" fmla="*/ f189 f58 1"/>
                <a:gd name="f194" fmla="+- f65 f190 0"/>
                <a:gd name="f195" fmla="+- f64 f191 0"/>
                <a:gd name="f196" fmla="+- f65 f192 0"/>
                <a:gd name="f197" fmla="+- f64 f193 0"/>
                <a:gd name="f198" fmla="+- f194 f196 0"/>
                <a:gd name="f199" fmla="+- f195 f197 0"/>
                <a:gd name="f200" fmla="*/ f194 f41 1"/>
                <a:gd name="f201" fmla="*/ f195 f41 1"/>
                <a:gd name="f202" fmla="*/ f196 f41 1"/>
                <a:gd name="f203" fmla="*/ f197 f41 1"/>
                <a:gd name="f204" fmla="*/ f198 1 2"/>
                <a:gd name="f205" fmla="*/ f199 1 2"/>
                <a:gd name="f206" fmla="*/ f204 f41 1"/>
                <a:gd name="f207" fmla="*/ f205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200" y="f201"/>
                </a:cxn>
                <a:cxn ang="f39">
                  <a:pos x="f202" y="f203"/>
                </a:cxn>
                <a:cxn ang="f40">
                  <a:pos x="f206" y="f207"/>
                </a:cxn>
              </a:cxnLst>
              <a:rect l="f114" t="f115" r="f116" b="f117"/>
              <a:pathLst>
                <a:path>
                  <a:moveTo>
                    <a:pt x="f200" y="f201"/>
                  </a:moveTo>
                  <a:arcTo wR="f70" hR="f71" stAng="f49" swAng="f66"/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6" name="Chord 7">
              <a:extLst>
                <a:ext uri="{FF2B5EF4-FFF2-40B4-BE49-F238E27FC236}">
                  <a16:creationId xmlns:a16="http://schemas.microsoft.com/office/drawing/2014/main" id="{C34EC38E-BA38-56A4-03BB-A33F91997AD2}"/>
                </a:ext>
              </a:extLst>
            </p:cNvPr>
            <p:cNvSpPr/>
            <p:nvPr/>
          </p:nvSpPr>
          <p:spPr>
            <a:xfrm rot="19420606" flipH="1">
              <a:off x="1548902" y="1128031"/>
              <a:ext cx="107423" cy="106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15"/>
                <a:gd name="f10" fmla="val 182"/>
                <a:gd name="f11" fmla="+- 0 0 -135"/>
                <a:gd name="f12" fmla="+- 0 0 -362"/>
                <a:gd name="f13" fmla="+- 0 0 -68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AE5A21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7" name="Chord 9">
              <a:extLst>
                <a:ext uri="{FF2B5EF4-FFF2-40B4-BE49-F238E27FC236}">
                  <a16:creationId xmlns:a16="http://schemas.microsoft.com/office/drawing/2014/main" id="{391B6378-27A4-3B0A-B403-986A214F1E04}"/>
                </a:ext>
              </a:extLst>
            </p:cNvPr>
            <p:cNvSpPr/>
            <p:nvPr/>
          </p:nvSpPr>
          <p:spPr>
            <a:xfrm rot="2202083">
              <a:off x="832360" y="1178488"/>
              <a:ext cx="149760" cy="142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08"/>
                <a:gd name="f10" fmla="val 138"/>
                <a:gd name="f11" fmla="+- 0 0 -288"/>
                <a:gd name="f12" fmla="+- 0 0 -318"/>
                <a:gd name="f13" fmla="+- 0 0 -123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AE5A21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8" name="Chord 10">
              <a:extLst>
                <a:ext uri="{FF2B5EF4-FFF2-40B4-BE49-F238E27FC236}">
                  <a16:creationId xmlns:a16="http://schemas.microsoft.com/office/drawing/2014/main" id="{76DCF31C-5E12-86FB-9884-59B4CF80C5CB}"/>
                </a:ext>
              </a:extLst>
            </p:cNvPr>
            <p:cNvSpPr/>
            <p:nvPr/>
          </p:nvSpPr>
          <p:spPr>
            <a:xfrm rot="1137757">
              <a:off x="829114" y="1189170"/>
              <a:ext cx="120984" cy="106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15"/>
                <a:gd name="f10" fmla="val 182"/>
                <a:gd name="f11" fmla="+- 0 0 -135"/>
                <a:gd name="f12" fmla="+- 0 0 -362"/>
                <a:gd name="f13" fmla="+- 0 0 -68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AE5A21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9" name="Cloud 11">
              <a:extLst>
                <a:ext uri="{FF2B5EF4-FFF2-40B4-BE49-F238E27FC236}">
                  <a16:creationId xmlns:a16="http://schemas.microsoft.com/office/drawing/2014/main" id="{017A9187-FA9C-5E6D-CAF4-422DB3C5911E}"/>
                </a:ext>
              </a:extLst>
            </p:cNvPr>
            <p:cNvSpPr/>
            <p:nvPr/>
          </p:nvSpPr>
          <p:spPr>
            <a:xfrm>
              <a:off x="833905" y="905063"/>
              <a:ext cx="685754" cy="2460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200"/>
                <a:gd name="f7" fmla="+- 0 0 11429249"/>
                <a:gd name="f8" fmla="+- 0 0 8646143"/>
                <a:gd name="f9" fmla="+- 0 0 8748475"/>
                <a:gd name="f10" fmla="+- 0 0 7859163"/>
                <a:gd name="f11" fmla="+- 0 0 4722533"/>
                <a:gd name="f12" fmla="+- 0 0 2776035"/>
                <a:gd name="f13" fmla="+- 0 0 16496525"/>
                <a:gd name="f14" fmla="+- 0 0 14809710"/>
                <a:gd name="f15" fmla="+- 0 0 4217541"/>
                <a:gd name="f16" fmla="+- 0 0 824660"/>
                <a:gd name="f17" fmla="+- 0 0 8950887"/>
                <a:gd name="f18" fmla="+- 0 0 9809656"/>
                <a:gd name="f19" fmla="+- 0 0 4002417"/>
                <a:gd name="f20" fmla="val 3900"/>
                <a:gd name="f21" fmla="val 14370"/>
                <a:gd name="f22" fmla="val 6753"/>
                <a:gd name="f23" fmla="val 9190"/>
                <a:gd name="f24" fmla="val 7426832"/>
                <a:gd name="f25" fmla="val 5333"/>
                <a:gd name="f26" fmla="val 7267"/>
                <a:gd name="f27" fmla="val 5396714"/>
                <a:gd name="f28" fmla="val 4365"/>
                <a:gd name="f29" fmla="val 5945"/>
                <a:gd name="f30" fmla="val 5983381"/>
                <a:gd name="f31" fmla="val 4857"/>
                <a:gd name="f32" fmla="val 6595"/>
                <a:gd name="f33" fmla="val 7034504"/>
                <a:gd name="f34" fmla="val 7273"/>
                <a:gd name="f35" fmla="val 6541615"/>
                <a:gd name="f36" fmla="val 6775"/>
                <a:gd name="f37" fmla="val 9220"/>
                <a:gd name="f38" fmla="val 7816140"/>
                <a:gd name="f39" fmla="val 5785"/>
                <a:gd name="f40" fmla="val 7867"/>
                <a:gd name="f41" fmla="val 37501"/>
                <a:gd name="f42" fmla="val 6842000"/>
                <a:gd name="f43" fmla="val 6752"/>
                <a:gd name="f44" fmla="val 9215"/>
                <a:gd name="f45" fmla="val 1347096"/>
                <a:gd name="f46" fmla="val 6910353"/>
                <a:gd name="f47" fmla="val 7720"/>
                <a:gd name="f48" fmla="val 10543"/>
                <a:gd name="f49" fmla="val 3974558"/>
                <a:gd name="f50" fmla="val 4542661"/>
                <a:gd name="f51" fmla="val 4360"/>
                <a:gd name="f52" fmla="val 5918"/>
                <a:gd name="f53" fmla="val 8804134"/>
                <a:gd name="f54" fmla="val 4345"/>
                <a:gd name="f55" fmla="val 9151131"/>
                <a:gd name="f56" fmla="val 4693"/>
                <a:gd name="f57" fmla="val 26177"/>
                <a:gd name="f58" fmla="val 5204520"/>
                <a:gd name="f59" fmla="val 1585770"/>
                <a:gd name="f60" fmla="val 6928"/>
                <a:gd name="f61" fmla="val 34899"/>
                <a:gd name="f62" fmla="val 4416628"/>
                <a:gd name="f63" fmla="val 686848"/>
                <a:gd name="f64" fmla="val 16478"/>
                <a:gd name="f65" fmla="val 39090"/>
                <a:gd name="f66" fmla="val 8257448"/>
                <a:gd name="f67" fmla="val 844866"/>
                <a:gd name="f68" fmla="val 28827"/>
                <a:gd name="f69" fmla="val 34751"/>
                <a:gd name="f70" fmla="val 387196"/>
                <a:gd name="f71" fmla="val 959901"/>
                <a:gd name="f72" fmla="val 34129"/>
                <a:gd name="f73" fmla="val 22954"/>
                <a:gd name="f74" fmla="val 4255042"/>
                <a:gd name="f75" fmla="val 41798"/>
                <a:gd name="f76" fmla="val 15354"/>
                <a:gd name="f77" fmla="val 1819082"/>
                <a:gd name="f78" fmla="val 1665090"/>
                <a:gd name="f79" fmla="val 38324"/>
                <a:gd name="f80" fmla="val 5426"/>
                <a:gd name="f81" fmla="val 891534"/>
                <a:gd name="f82" fmla="val 29078"/>
                <a:gd name="f83" fmla="val 3952"/>
                <a:gd name="f84" fmla="val 1091722"/>
                <a:gd name="f85" fmla="val 22141"/>
                <a:gd name="f86" fmla="val 4720"/>
                <a:gd name="f87" fmla="val 1061181"/>
                <a:gd name="f88" fmla="val 14000"/>
                <a:gd name="f89" fmla="val 5192"/>
                <a:gd name="f90" fmla="val 739161"/>
                <a:gd name="f91" fmla="val 4127"/>
                <a:gd name="f92" fmla="val 15789"/>
                <a:gd name="f93" fmla="val 9459261"/>
                <a:gd name="f94" fmla="val 711490"/>
                <a:gd name="f95" fmla="+- 0 0 -90"/>
                <a:gd name="f96" fmla="+- 0 0 -180"/>
                <a:gd name="f97" fmla="+- 0 0 -270"/>
                <a:gd name="f98" fmla="+- 0 0 -360"/>
                <a:gd name="f99" fmla="*/ f3 1 43200"/>
                <a:gd name="f100" fmla="*/ f4 1 43200"/>
                <a:gd name="f101" fmla="+- f6 0 f5"/>
                <a:gd name="f102" fmla="*/ f95 f0 1"/>
                <a:gd name="f103" fmla="*/ f96 f0 1"/>
                <a:gd name="f104" fmla="*/ f97 f0 1"/>
                <a:gd name="f105" fmla="*/ f98 f0 1"/>
                <a:gd name="f106" fmla="*/ f101 1 2"/>
                <a:gd name="f107" fmla="*/ f101 1 43200"/>
                <a:gd name="f108" fmla="*/ f101 2977 1"/>
                <a:gd name="f109" fmla="*/ f101 3262 1"/>
                <a:gd name="f110" fmla="*/ f101 17087 1"/>
                <a:gd name="f111" fmla="*/ f101 17337 1"/>
                <a:gd name="f112" fmla="*/ f101 67 1"/>
                <a:gd name="f113" fmla="*/ f101 21577 1"/>
                <a:gd name="f114" fmla="*/ f101 21582 1"/>
                <a:gd name="f115" fmla="*/ f101 1235 1"/>
                <a:gd name="f116" fmla="*/ f102 1 f2"/>
                <a:gd name="f117" fmla="*/ f103 1 f2"/>
                <a:gd name="f118" fmla="*/ f104 1 f2"/>
                <a:gd name="f119" fmla="*/ f105 1 f2"/>
                <a:gd name="f120" fmla="+- f5 f106 0"/>
                <a:gd name="f121" fmla="*/ f108 1 21600"/>
                <a:gd name="f122" fmla="*/ f109 1 21600"/>
                <a:gd name="f123" fmla="*/ f110 1 21600"/>
                <a:gd name="f124" fmla="*/ f111 1 21600"/>
                <a:gd name="f125" fmla="*/ f112 1 21600"/>
                <a:gd name="f126" fmla="*/ f113 1 21600"/>
                <a:gd name="f127" fmla="*/ f114 1 21600"/>
                <a:gd name="f128" fmla="*/ f115 1 21600"/>
                <a:gd name="f129" fmla="+- f116 0 f1"/>
                <a:gd name="f130" fmla="+- f117 0 f1"/>
                <a:gd name="f131" fmla="+- f118 0 f1"/>
                <a:gd name="f132" fmla="+- f119 0 f1"/>
                <a:gd name="f133" fmla="*/ f127 1 f107"/>
                <a:gd name="f134" fmla="*/ f120 1 f107"/>
                <a:gd name="f135" fmla="*/ f126 1 f107"/>
                <a:gd name="f136" fmla="*/ f125 1 f107"/>
                <a:gd name="f137" fmla="*/ f128 1 f107"/>
                <a:gd name="f138" fmla="*/ f121 1 f107"/>
                <a:gd name="f139" fmla="*/ f123 1 f107"/>
                <a:gd name="f140" fmla="*/ f122 1 f107"/>
                <a:gd name="f141" fmla="*/ f124 1 f107"/>
                <a:gd name="f142" fmla="*/ f138 f99 1"/>
                <a:gd name="f143" fmla="*/ f139 f99 1"/>
                <a:gd name="f144" fmla="*/ f141 f100 1"/>
                <a:gd name="f145" fmla="*/ f140 f100 1"/>
                <a:gd name="f146" fmla="*/ f133 f99 1"/>
                <a:gd name="f147" fmla="*/ f134 f100 1"/>
                <a:gd name="f148" fmla="*/ f134 f99 1"/>
                <a:gd name="f149" fmla="*/ f135 f100 1"/>
                <a:gd name="f150" fmla="*/ f136 f99 1"/>
                <a:gd name="f151" fmla="*/ f137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46" y="f147"/>
                </a:cxn>
                <a:cxn ang="f130">
                  <a:pos x="f148" y="f149"/>
                </a:cxn>
                <a:cxn ang="f131">
                  <a:pos x="f150" y="f147"/>
                </a:cxn>
                <a:cxn ang="f132">
                  <a:pos x="f148" y="f151"/>
                </a:cxn>
              </a:cxnLst>
              <a:rect l="f142" t="f145" r="f143" b="f144"/>
              <a:pathLst>
                <a:path w="43200" h="43200">
                  <a:moveTo>
                    <a:pt x="f20" y="f21"/>
                  </a:moveTo>
                  <a:arcTo wR="f22" hR="f23" stAng="f7" swAng="f24"/>
                  <a:arcTo wR="f25" hR="f26" stAng="f8" swAng="f27"/>
                  <a:arcTo wR="f28" hR="f29" stAng="f9" swAng="f30"/>
                  <a:arcTo wR="f31" hR="f32" stAng="f10" swAng="f33"/>
                  <a:arcTo wR="f25" hR="f34" stAng="f11" swAng="f35"/>
                  <a:arcTo wR="f36" hR="f37" stAng="f12" swAng="f38"/>
                  <a:arcTo wR="f39" hR="f40" stAng="f41" swAng="f42"/>
                  <a:arcTo wR="f43" hR="f44" stAng="f45" swAng="f46"/>
                  <a:arcTo wR="f47" hR="f48" stAng="f49" swAng="f50"/>
                  <a:arcTo wR="f51" hR="f52" stAng="f13" swAng="f53"/>
                  <a:arcTo wR="f54" hR="f29" stAng="f14" swAng="f55"/>
                  <a:close/>
                </a:path>
                <a:path w="43200" h="43200" fill="none">
                  <a:moveTo>
                    <a:pt x="f56" y="f57"/>
                  </a:moveTo>
                  <a:arcTo wR="f54" hR="f29" stAng="f58" swAng="f59"/>
                  <a:moveTo>
                    <a:pt x="f60" y="f61"/>
                  </a:moveTo>
                  <a:arcTo wR="f51" hR="f52" stAng="f62" swAng="f63"/>
                  <a:moveTo>
                    <a:pt x="f64" y="f65"/>
                  </a:moveTo>
                  <a:arcTo wR="f43" hR="f44" stAng="f66" swAng="f67"/>
                  <a:moveTo>
                    <a:pt x="f68" y="f69"/>
                  </a:moveTo>
                  <a:arcTo wR="f43" hR="f44" stAng="f70" swAng="f71"/>
                  <a:moveTo>
                    <a:pt x="f72" y="f73"/>
                  </a:moveTo>
                  <a:arcTo wR="f39" hR="f40" stAng="f15" swAng="f74"/>
                  <a:moveTo>
                    <a:pt x="f75" y="f76"/>
                  </a:moveTo>
                  <a:arcTo wR="f25" hR="f34" stAng="f77" swAng="f78"/>
                  <a:moveTo>
                    <a:pt x="f79" y="f80"/>
                  </a:moveTo>
                  <a:arcTo wR="f31" hR="f32" stAng="f16" swAng="f81"/>
                  <a:moveTo>
                    <a:pt x="f82" y="f83"/>
                  </a:moveTo>
                  <a:arcTo wR="f31" hR="f32" stAng="f17" swAng="f84"/>
                  <a:moveTo>
                    <a:pt x="f85" y="f86"/>
                  </a:moveTo>
                  <a:arcTo wR="f28" hR="f29" stAng="f18" swAng="f87"/>
                  <a:moveTo>
                    <a:pt x="f88" y="f89"/>
                  </a:moveTo>
                  <a:arcTo wR="f22" hR="f23" stAng="f19" swAng="f90"/>
                  <a:moveTo>
                    <a:pt x="f91" y="f92"/>
                  </a:moveTo>
                  <a:arcTo wR="f22" hR="f23" stAng="f93" swAng="f94"/>
                </a:path>
              </a:pathLst>
            </a:custGeom>
            <a:solidFill>
              <a:srgbClr val="3F3F3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0" name="Heart 12">
              <a:extLst>
                <a:ext uri="{FF2B5EF4-FFF2-40B4-BE49-F238E27FC236}">
                  <a16:creationId xmlns:a16="http://schemas.microsoft.com/office/drawing/2014/main" id="{8F6F3FCD-9DB9-C6BF-11E3-36750237BDC1}"/>
                </a:ext>
              </a:extLst>
            </p:cNvPr>
            <p:cNvSpPr/>
            <p:nvPr/>
          </p:nvSpPr>
          <p:spPr>
            <a:xfrm>
              <a:off x="810615" y="977301"/>
              <a:ext cx="212579" cy="1596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+- f25 0 f6"/>
                <a:gd name="f27" fmla="+- f24 0 f6"/>
                <a:gd name="f28" fmla="*/ f25 f21 1"/>
                <a:gd name="f29" fmla="*/ f26 1 3"/>
                <a:gd name="f30" fmla="*/ f26 1 4"/>
                <a:gd name="f31" fmla="*/ f27 1 2"/>
                <a:gd name="f32" fmla="*/ f27 1 6"/>
                <a:gd name="f33" fmla="*/ f27 49 1"/>
                <a:gd name="f34" fmla="*/ f27 10 1"/>
                <a:gd name="f35" fmla="*/ f27 5 1"/>
                <a:gd name="f36" fmla="*/ f26 2 1"/>
                <a:gd name="f37" fmla="+- f6 f31 0"/>
                <a:gd name="f38" fmla="*/ f33 1 48"/>
                <a:gd name="f39" fmla="*/ f34 1 48"/>
                <a:gd name="f40" fmla="+- f6 0 f29"/>
                <a:gd name="f41" fmla="*/ f35 1 6"/>
                <a:gd name="f42" fmla="*/ f36 1 3"/>
                <a:gd name="f43" fmla="*/ f32 f21 1"/>
                <a:gd name="f44" fmla="*/ f30 f21 1"/>
                <a:gd name="f45" fmla="+- f37 0 f38"/>
                <a:gd name="f46" fmla="+- f37 0 f39"/>
                <a:gd name="f47" fmla="+- f37 f39 0"/>
                <a:gd name="f48" fmla="+- f37 f38 0"/>
                <a:gd name="f49" fmla="*/ f41 f21 1"/>
                <a:gd name="f50" fmla="*/ f42 f21 1"/>
                <a:gd name="f51" fmla="*/ f37 f21 1"/>
                <a:gd name="f52" fmla="*/ f40 f21 1"/>
                <a:gd name="f53" fmla="*/ f47 f21 1"/>
                <a:gd name="f54" fmla="*/ f48 f21 1"/>
                <a:gd name="f55" fmla="*/ f45 f21 1"/>
                <a:gd name="f56" fmla="*/ f4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51" y="f44"/>
                </a:cxn>
              </a:cxnLst>
              <a:rect l="f43" t="f44" r="f49" b="f50"/>
              <a:pathLst>
                <a:path>
                  <a:moveTo>
                    <a:pt x="f51" y="f44"/>
                  </a:moveTo>
                  <a:cubicBezTo>
                    <a:pt x="f53" y="f52"/>
                    <a:pt x="f54" y="f44"/>
                    <a:pt x="f51" y="f28"/>
                  </a:cubicBezTo>
                  <a:cubicBezTo>
                    <a:pt x="f55" y="f44"/>
                    <a:pt x="f56" y="f52"/>
                    <a:pt x="f51" y="f44"/>
                  </a:cubicBezTo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1686EB22-3718-B8F0-30D0-EAB4044036B1}"/>
                </a:ext>
              </a:extLst>
            </p:cNvPr>
            <p:cNvSpPr/>
            <p:nvPr/>
          </p:nvSpPr>
          <p:spPr>
            <a:xfrm>
              <a:off x="1297341" y="1208132"/>
              <a:ext cx="41486" cy="3804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id="{B920A074-F3B0-7C7C-617C-07A4E60E5D9A}"/>
                </a:ext>
              </a:extLst>
            </p:cNvPr>
            <p:cNvSpPr/>
            <p:nvPr/>
          </p:nvSpPr>
          <p:spPr>
            <a:xfrm>
              <a:off x="1120844" y="1223558"/>
              <a:ext cx="41486" cy="3804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3" name="Arc 15">
              <a:extLst>
                <a:ext uri="{FF2B5EF4-FFF2-40B4-BE49-F238E27FC236}">
                  <a16:creationId xmlns:a16="http://schemas.microsoft.com/office/drawing/2014/main" id="{EAFD4646-E77F-6FE5-31A9-3FA6F58812D3}"/>
                </a:ext>
              </a:extLst>
            </p:cNvPr>
            <p:cNvSpPr/>
            <p:nvPr/>
          </p:nvSpPr>
          <p:spPr>
            <a:xfrm flipV="1">
              <a:off x="1003508" y="1339038"/>
              <a:ext cx="346575" cy="14313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270"/>
                <a:gd name="f11" fmla="+- 0 0 -270"/>
                <a:gd name="f12" fmla="+- 0 0 -225"/>
                <a:gd name="f13" fmla="+- 0 0 -180"/>
                <a:gd name="f14" fmla="abs f4"/>
                <a:gd name="f15" fmla="abs f5"/>
                <a:gd name="f16" fmla="abs f6"/>
                <a:gd name="f17" fmla="+- 0 0 f3"/>
                <a:gd name="f18" fmla="+- 0 0 f10"/>
                <a:gd name="f19" fmla="*/ f11 f0 1"/>
                <a:gd name="f20" fmla="*/ f12 f0 1"/>
                <a:gd name="f21" fmla="*/ f13 f0 1"/>
                <a:gd name="f22" fmla="?: f14 f4 1"/>
                <a:gd name="f23" fmla="?: f15 f5 1"/>
                <a:gd name="f24" fmla="?: f16 f6 1"/>
                <a:gd name="f25" fmla="*/ f17 f0 1"/>
                <a:gd name="f26" fmla="*/ f18 f0 1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*/ f25 1 f3"/>
                <a:gd name="f35" fmla="*/ f26 1 f3"/>
                <a:gd name="f36" fmla="+- f27 0 f1"/>
                <a:gd name="f37" fmla="+- f28 0 f1"/>
                <a:gd name="f38" fmla="+- f29 0 f1"/>
                <a:gd name="f39" fmla="min f31 f30"/>
                <a:gd name="f40" fmla="*/ f32 1 f24"/>
                <a:gd name="f41" fmla="*/ f33 1 f24"/>
                <a:gd name="f42" fmla="+- f34 0 f1"/>
                <a:gd name="f43" fmla="+- f35 0 f1"/>
                <a:gd name="f44" fmla="val f40"/>
                <a:gd name="f45" fmla="val f41"/>
                <a:gd name="f46" fmla="+- 0 0 f42"/>
                <a:gd name="f47" fmla="+- 0 0 f43"/>
                <a:gd name="f48" fmla="+- f45 0 f7"/>
                <a:gd name="f49" fmla="+- f44 0 f7"/>
                <a:gd name="f50" fmla="+- f47 0 f46"/>
                <a:gd name="f51" fmla="+- f46 f1 0"/>
                <a:gd name="f52" fmla="+- f47 f1 0"/>
                <a:gd name="f53" fmla="+- 21600000 0 f46"/>
                <a:gd name="f54" fmla="+- f1 0 f46"/>
                <a:gd name="f55" fmla="+- 27000000 0 f46"/>
                <a:gd name="f56" fmla="+- f0 0 f46"/>
                <a:gd name="f57" fmla="+- 32400000 0 f46"/>
                <a:gd name="f58" fmla="+- f2 0 f46"/>
                <a:gd name="f59" fmla="+- 37800000 0 f46"/>
                <a:gd name="f60" fmla="*/ f48 1 2"/>
                <a:gd name="f61" fmla="*/ f49 1 2"/>
                <a:gd name="f62" fmla="+- f50 21600000 0"/>
                <a:gd name="f63" fmla="?: f54 f54 f55"/>
                <a:gd name="f64" fmla="?: f56 f56 f57"/>
                <a:gd name="f65" fmla="?: f58 f58 f59"/>
                <a:gd name="f66" fmla="*/ f51 f8 1"/>
                <a:gd name="f67" fmla="*/ f52 f8 1"/>
                <a:gd name="f68" fmla="+- f7 f60 0"/>
                <a:gd name="f69" fmla="+- f7 f61 0"/>
                <a:gd name="f70" fmla="?: f50 f50 f62"/>
                <a:gd name="f71" fmla="*/ f66 1 f0"/>
                <a:gd name="f72" fmla="*/ f67 1 f0"/>
                <a:gd name="f73" fmla="*/ f61 f39 1"/>
                <a:gd name="f74" fmla="*/ f60 f39 1"/>
                <a:gd name="f75" fmla="+- f70 0 f53"/>
                <a:gd name="f76" fmla="+- f70 0 f63"/>
                <a:gd name="f77" fmla="+- f70 0 f64"/>
                <a:gd name="f78" fmla="+- f70 0 f65"/>
                <a:gd name="f79" fmla="+- 0 0 f71"/>
                <a:gd name="f80" fmla="+- 0 0 f72"/>
                <a:gd name="f81" fmla="*/ f69 f39 1"/>
                <a:gd name="f82" fmla="*/ f68 f39 1"/>
                <a:gd name="f83" fmla="+- 0 0 f79"/>
                <a:gd name="f84" fmla="+- 0 0 f80"/>
                <a:gd name="f85" fmla="*/ f83 f0 1"/>
                <a:gd name="f86" fmla="*/ f84 f0 1"/>
                <a:gd name="f87" fmla="*/ f85 1 f8"/>
                <a:gd name="f88" fmla="*/ f86 1 f8"/>
                <a:gd name="f89" fmla="+- f87 0 f1"/>
                <a:gd name="f90" fmla="+- f88 0 f1"/>
                <a:gd name="f91" fmla="sin 1 f89"/>
                <a:gd name="f92" fmla="cos 1 f89"/>
                <a:gd name="f93" fmla="sin 1 f90"/>
                <a:gd name="f94" fmla="cos 1 f90"/>
                <a:gd name="f95" fmla="+- 0 0 f91"/>
                <a:gd name="f96" fmla="+- 0 0 f92"/>
                <a:gd name="f97" fmla="+- 0 0 f93"/>
                <a:gd name="f98" fmla="+- 0 0 f94"/>
                <a:gd name="f99" fmla="+- 0 0 f95"/>
                <a:gd name="f100" fmla="+- 0 0 f96"/>
                <a:gd name="f101" fmla="+- 0 0 f97"/>
                <a:gd name="f102" fmla="+- 0 0 f98"/>
                <a:gd name="f103" fmla="val f99"/>
                <a:gd name="f104" fmla="val f100"/>
                <a:gd name="f105" fmla="val f101"/>
                <a:gd name="f106" fmla="val f102"/>
                <a:gd name="f107" fmla="*/ f103 f61 1"/>
                <a:gd name="f108" fmla="*/ f104 f60 1"/>
                <a:gd name="f109" fmla="*/ f105 f61 1"/>
                <a:gd name="f110" fmla="*/ f106 f60 1"/>
                <a:gd name="f111" fmla="+- 0 0 f108"/>
                <a:gd name="f112" fmla="+- 0 0 f107"/>
                <a:gd name="f113" fmla="+- 0 0 f110"/>
                <a:gd name="f114" fmla="+- 0 0 f109"/>
                <a:gd name="f115" fmla="+- 0 0 f111"/>
                <a:gd name="f116" fmla="+- 0 0 f112"/>
                <a:gd name="f117" fmla="+- 0 0 f113"/>
                <a:gd name="f118" fmla="+- 0 0 f114"/>
                <a:gd name="f119" fmla="at2 f115 f116"/>
                <a:gd name="f120" fmla="at2 f117 f118"/>
                <a:gd name="f121" fmla="+- f119 f1 0"/>
                <a:gd name="f122" fmla="+- f120 f1 0"/>
                <a:gd name="f123" fmla="*/ f121 f8 1"/>
                <a:gd name="f124" fmla="*/ f122 f8 1"/>
                <a:gd name="f125" fmla="*/ f123 1 f0"/>
                <a:gd name="f126" fmla="*/ f124 1 f0"/>
                <a:gd name="f127" fmla="+- 0 0 f125"/>
                <a:gd name="f128" fmla="+- 0 0 f126"/>
                <a:gd name="f129" fmla="val f127"/>
                <a:gd name="f130" fmla="val f128"/>
                <a:gd name="f131" fmla="+- 0 0 f129"/>
                <a:gd name="f132" fmla="+- 0 0 f130"/>
                <a:gd name="f133" fmla="*/ f131 f0 1"/>
                <a:gd name="f134" fmla="*/ f132 f0 1"/>
                <a:gd name="f135" fmla="*/ f133 1 f8"/>
                <a:gd name="f136" fmla="*/ f134 1 f8"/>
                <a:gd name="f137" fmla="+- f135 0 f1"/>
                <a:gd name="f138" fmla="+- f136 0 f1"/>
                <a:gd name="f139" fmla="+- f137 f1 0"/>
                <a:gd name="f140" fmla="+- f138 f1 0"/>
                <a:gd name="f141" fmla="*/ f139 f8 1"/>
                <a:gd name="f142" fmla="*/ f140 f8 1"/>
                <a:gd name="f143" fmla="*/ f141 1 f0"/>
                <a:gd name="f144" fmla="*/ f142 1 f0"/>
                <a:gd name="f145" fmla="+- 0 0 f143"/>
                <a:gd name="f146" fmla="+- 0 0 f144"/>
                <a:gd name="f147" fmla="+- 0 0 f145"/>
                <a:gd name="f148" fmla="+- 0 0 f146"/>
                <a:gd name="f149" fmla="*/ f147 f0 1"/>
                <a:gd name="f150" fmla="*/ f148 f0 1"/>
                <a:gd name="f151" fmla="*/ f149 1 f8"/>
                <a:gd name="f152" fmla="*/ f150 1 f8"/>
                <a:gd name="f153" fmla="+- f151 0 f1"/>
                <a:gd name="f154" fmla="+- f152 0 f1"/>
                <a:gd name="f155" fmla="cos 1 f153"/>
                <a:gd name="f156" fmla="sin 1 f153"/>
                <a:gd name="f157" fmla="cos 1 f154"/>
                <a:gd name="f158" fmla="sin 1 f154"/>
                <a:gd name="f159" fmla="+- 0 0 f155"/>
                <a:gd name="f160" fmla="+- 0 0 f156"/>
                <a:gd name="f161" fmla="+- 0 0 f157"/>
                <a:gd name="f162" fmla="+- 0 0 f158"/>
                <a:gd name="f163" fmla="+- 0 0 f159"/>
                <a:gd name="f164" fmla="+- 0 0 f160"/>
                <a:gd name="f165" fmla="+- 0 0 f161"/>
                <a:gd name="f166" fmla="+- 0 0 f162"/>
                <a:gd name="f167" fmla="val f163"/>
                <a:gd name="f168" fmla="val f164"/>
                <a:gd name="f169" fmla="val f165"/>
                <a:gd name="f170" fmla="val f166"/>
                <a:gd name="f171" fmla="+- 0 0 f167"/>
                <a:gd name="f172" fmla="+- 0 0 f168"/>
                <a:gd name="f173" fmla="+- 0 0 f169"/>
                <a:gd name="f174" fmla="+- 0 0 f170"/>
                <a:gd name="f175" fmla="*/ f9 f171 1"/>
                <a:gd name="f176" fmla="*/ f9 f172 1"/>
                <a:gd name="f177" fmla="*/ f9 f173 1"/>
                <a:gd name="f178" fmla="*/ f9 f174 1"/>
                <a:gd name="f179" fmla="*/ f175 f61 1"/>
                <a:gd name="f180" fmla="*/ f176 f60 1"/>
                <a:gd name="f181" fmla="*/ f177 f61 1"/>
                <a:gd name="f182" fmla="*/ f178 f60 1"/>
                <a:gd name="f183" fmla="+- f69 f179 0"/>
                <a:gd name="f184" fmla="+- f68 f180 0"/>
                <a:gd name="f185" fmla="+- f69 f181 0"/>
                <a:gd name="f186" fmla="+- f68 f182 0"/>
                <a:gd name="f187" fmla="max f183 f185"/>
                <a:gd name="f188" fmla="max f184 f186"/>
                <a:gd name="f189" fmla="min f183 f185"/>
                <a:gd name="f190" fmla="min f184 f186"/>
                <a:gd name="f191" fmla="*/ f183 f39 1"/>
                <a:gd name="f192" fmla="*/ f184 f39 1"/>
                <a:gd name="f193" fmla="*/ f185 f39 1"/>
                <a:gd name="f194" fmla="*/ f186 f39 1"/>
                <a:gd name="f195" fmla="?: f75 f44 f187"/>
                <a:gd name="f196" fmla="?: f76 f45 f188"/>
                <a:gd name="f197" fmla="?: f77 f7 f189"/>
                <a:gd name="f198" fmla="?: f78 f7 f190"/>
                <a:gd name="f199" fmla="*/ f197 f39 1"/>
                <a:gd name="f200" fmla="*/ f198 f39 1"/>
                <a:gd name="f201" fmla="*/ f195 f39 1"/>
                <a:gd name="f202" fmla="*/ f19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191" y="f192"/>
                </a:cxn>
                <a:cxn ang="f37">
                  <a:pos x="f81" y="f82"/>
                </a:cxn>
                <a:cxn ang="f38">
                  <a:pos x="f193" y="f194"/>
                </a:cxn>
              </a:cxnLst>
              <a:rect l="f199" t="f200" r="f201" b="f202"/>
              <a:pathLst>
                <a:path stroke="0">
                  <a:moveTo>
                    <a:pt x="f191" y="f192"/>
                  </a:moveTo>
                  <a:arcTo wR="f73" hR="f74" stAng="f46" swAng="f70"/>
                  <a:lnTo>
                    <a:pt x="f81" y="f82"/>
                  </a:lnTo>
                  <a:close/>
                </a:path>
                <a:path fill="none">
                  <a:moveTo>
                    <a:pt x="f191" y="f192"/>
                  </a:moveTo>
                  <a:arcTo wR="f73" hR="f74" stAng="f46" swAng="f70"/>
                </a:path>
              </a:pathLst>
            </a:cu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4" name="Flowchart: Delay 16">
              <a:extLst>
                <a:ext uri="{FF2B5EF4-FFF2-40B4-BE49-F238E27FC236}">
                  <a16:creationId xmlns:a16="http://schemas.microsoft.com/office/drawing/2014/main" id="{11019EA7-FC33-47B9-CC61-D23A4746FAB1}"/>
                </a:ext>
              </a:extLst>
            </p:cNvPr>
            <p:cNvSpPr/>
            <p:nvPr/>
          </p:nvSpPr>
          <p:spPr>
            <a:xfrm rot="16200004">
              <a:off x="962749" y="1299568"/>
              <a:ext cx="562758" cy="106815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6 f21 1"/>
                <a:gd name="f33" fmla="*/ f29 1 2"/>
                <a:gd name="f34" fmla="*/ f30 1 2"/>
                <a:gd name="f35" fmla="+- 0 0 f31"/>
                <a:gd name="f36" fmla="+- f6 f33 0"/>
                <a:gd name="f37" fmla="+- f6 f34 0"/>
                <a:gd name="f38" fmla="*/ f35 f0 1"/>
                <a:gd name="f39" fmla="*/ f34 f21 1"/>
                <a:gd name="f40" fmla="*/ f33 f21 1"/>
                <a:gd name="f41" fmla="*/ f38 1 f7"/>
                <a:gd name="f42" fmla="*/ f37 f21 1"/>
                <a:gd name="f43" fmla="+- f41 0 f1"/>
                <a:gd name="f44" fmla="cos 1 f43"/>
                <a:gd name="f45" fmla="sin 1 f43"/>
                <a:gd name="f46" fmla="+- 0 0 f44"/>
                <a:gd name="f47" fmla="+- 0 0 f45"/>
                <a:gd name="f48" fmla="+- 0 0 f46"/>
                <a:gd name="f49" fmla="+- 0 0 f47"/>
                <a:gd name="f50" fmla="val f48"/>
                <a:gd name="f51" fmla="val f49"/>
                <a:gd name="f52" fmla="*/ f50 f34 1"/>
                <a:gd name="f53" fmla="*/ f51 f33 1"/>
                <a:gd name="f54" fmla="+- f37 f52 0"/>
                <a:gd name="f55" fmla="+- f36 0 f53"/>
                <a:gd name="f56" fmla="+- f36 f53 0"/>
                <a:gd name="f57" fmla="*/ f55 f21 1"/>
                <a:gd name="f58" fmla="*/ f54 f21 1"/>
                <a:gd name="f59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57" r="f58" b="f59"/>
              <a:pathLst>
                <a:path>
                  <a:moveTo>
                    <a:pt x="f28" y="f28"/>
                  </a:moveTo>
                  <a:lnTo>
                    <a:pt x="f42" y="f28"/>
                  </a:lnTo>
                  <a:arcTo wR="f39" hR="f40" stAng="f2" swAng="f0"/>
                  <a:lnTo>
                    <a:pt x="f28" y="f32"/>
                  </a:lnTo>
                  <a:close/>
                </a:path>
              </a:pathLst>
            </a:custGeom>
            <a:solidFill>
              <a:srgbClr val="7030A0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22951" tIns="11475" rIns="22951" bIns="11475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6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A14F79C-3735-F8AA-96A6-44924246E972}"/>
              </a:ext>
            </a:extLst>
          </p:cNvPr>
          <p:cNvSpPr/>
          <p:nvPr/>
        </p:nvSpPr>
        <p:spPr>
          <a:xfrm>
            <a:off x="-93039" y="3939760"/>
            <a:ext cx="2982191" cy="1184563"/>
          </a:xfrm>
          <a:prstGeom prst="wedgeEllipseCallout">
            <a:avLst>
              <a:gd name="adj1" fmla="val 55297"/>
              <a:gd name="adj2" fmla="val 2222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أَنَا أُحِبُ اللُّغَة العَرَبِية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9" grpId="0" animBg="1"/>
      <p:bldP spid="21" grpId="0" animBg="1"/>
      <p:bldP spid="3" grpId="0" animBg="1"/>
      <p:bldP spid="8" grpId="0" animBg="1"/>
      <p:bldP spid="12" grpId="0" animBg="1"/>
      <p:bldP spid="16" grpId="0" animBg="1"/>
      <p:bldP spid="18" grpId="0" animBg="1"/>
      <p:bldP spid="22" grpId="0" animBg="1"/>
      <p:bldP spid="24" grpId="0" animBg="1"/>
      <p:bldP spid="26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5406-17D2-5D97-A520-11105499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F3F4-23BC-9090-52B5-0E118A466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48EDAA-F239-B511-11DD-9BBD070B8BA0}"/>
              </a:ext>
            </a:extLst>
          </p:cNvPr>
          <p:cNvSpPr/>
          <p:nvPr/>
        </p:nvSpPr>
        <p:spPr>
          <a:xfrm>
            <a:off x="471487" y="649114"/>
            <a:ext cx="6043612" cy="3200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Let’s describe myself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C03159-21A9-481A-8D6E-DDBE3FFF264B}"/>
              </a:ext>
            </a:extLst>
          </p:cNvPr>
          <p:cNvSpPr/>
          <p:nvPr/>
        </p:nvSpPr>
        <p:spPr>
          <a:xfrm>
            <a:off x="471487" y="4212771"/>
            <a:ext cx="6092599" cy="773571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Use the vocabulary glued on your books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200" dirty="0"/>
              <a:t>Draw yourself in the middle of the page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200" dirty="0"/>
              <a:t>Write your name in Arabic using the sentence , my name is.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200" dirty="0"/>
              <a:t>Write </a:t>
            </a:r>
            <a:r>
              <a:rPr lang="en-GB" sz="3200" dirty="0" err="1"/>
              <a:t>adjetives</a:t>
            </a:r>
            <a:r>
              <a:rPr lang="en-GB" sz="3200" dirty="0"/>
              <a:t> all around your picture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200" dirty="0"/>
              <a:t>Use the sentences, I love the Arabic language and I don’t recognise failure also.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27898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57" y="0"/>
            <a:ext cx="6856285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drawing of a person and a rainbow&#10;&#10;Description automatically generated">
            <a:extLst>
              <a:ext uri="{FF2B5EF4-FFF2-40B4-BE49-F238E27FC236}">
                <a16:creationId xmlns:a16="http://schemas.microsoft.com/office/drawing/2014/main" id="{8874E577-FF50-B49F-7031-006CE3C81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4" r="-1" b="8082"/>
          <a:stretch/>
        </p:blipFill>
        <p:spPr>
          <a:xfrm rot="5400000">
            <a:off x="-2665860" y="2668139"/>
            <a:ext cx="12189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01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62F0C9C-CBC9-E547-577D-DCE2A7ED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781" y="-109182"/>
            <a:ext cx="7105561" cy="123438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227AB5-BF48-9898-DF62-D12C09E4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BD55D-6F20-FA32-2B8E-C50678D16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F80DDF-6681-5E78-1857-D6E41B6E4D38}"/>
              </a:ext>
            </a:extLst>
          </p:cNvPr>
          <p:cNvSpPr/>
          <p:nvPr/>
        </p:nvSpPr>
        <p:spPr>
          <a:xfrm>
            <a:off x="1727752" y="2132185"/>
            <a:ext cx="3402495" cy="721454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A69A960-D6BF-F506-73FE-B4782763B15A}"/>
              </a:ext>
            </a:extLst>
          </p:cNvPr>
          <p:cNvSpPr/>
          <p:nvPr/>
        </p:nvSpPr>
        <p:spPr>
          <a:xfrm>
            <a:off x="3741617" y="1494803"/>
            <a:ext cx="3061252" cy="1814321"/>
          </a:xfrm>
          <a:prstGeom prst="wedgeEllipseCallout">
            <a:avLst>
              <a:gd name="adj1" fmla="val -32521"/>
              <a:gd name="adj2" fmla="val 74187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65ADF62-7863-7ACA-68C0-DDC99DB8913F}"/>
              </a:ext>
            </a:extLst>
          </p:cNvPr>
          <p:cNvSpPr/>
          <p:nvPr/>
        </p:nvSpPr>
        <p:spPr>
          <a:xfrm>
            <a:off x="208877" y="1473263"/>
            <a:ext cx="3061252" cy="1814321"/>
          </a:xfrm>
          <a:prstGeom prst="wedgeEllipseCallout">
            <a:avLst>
              <a:gd name="adj1" fmla="val 24189"/>
              <a:gd name="adj2" fmla="val 90256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7BBE9B4-6072-CD0B-6816-96789AE52ADA}"/>
              </a:ext>
            </a:extLst>
          </p:cNvPr>
          <p:cNvSpPr/>
          <p:nvPr/>
        </p:nvSpPr>
        <p:spPr>
          <a:xfrm>
            <a:off x="4417788" y="3697535"/>
            <a:ext cx="2440212" cy="1678925"/>
          </a:xfrm>
          <a:prstGeom prst="wedgeEllipseCallout">
            <a:avLst>
              <a:gd name="adj1" fmla="val -32521"/>
              <a:gd name="adj2" fmla="val 74187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E7E97717-FA31-09B8-D8ED-DF73B178CCA8}"/>
              </a:ext>
            </a:extLst>
          </p:cNvPr>
          <p:cNvSpPr/>
          <p:nvPr/>
        </p:nvSpPr>
        <p:spPr>
          <a:xfrm>
            <a:off x="55132" y="3778896"/>
            <a:ext cx="2348026" cy="1584435"/>
          </a:xfrm>
          <a:prstGeom prst="wedgeEllipseCallout">
            <a:avLst>
              <a:gd name="adj1" fmla="val 32722"/>
              <a:gd name="adj2" fmla="val 56657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84034F72-20F4-ECE7-BF74-C1FFEE1A357D}"/>
              </a:ext>
            </a:extLst>
          </p:cNvPr>
          <p:cNvSpPr/>
          <p:nvPr/>
        </p:nvSpPr>
        <p:spPr>
          <a:xfrm>
            <a:off x="215214" y="7319982"/>
            <a:ext cx="2468881" cy="1584435"/>
          </a:xfrm>
          <a:prstGeom prst="wedgeEllipseCallout">
            <a:avLst>
              <a:gd name="adj1" fmla="val 51424"/>
              <a:gd name="adj2" fmla="val 41764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C9F8F27-A839-F510-3476-878B3F4F66E9}"/>
              </a:ext>
            </a:extLst>
          </p:cNvPr>
          <p:cNvSpPr/>
          <p:nvPr/>
        </p:nvSpPr>
        <p:spPr>
          <a:xfrm>
            <a:off x="4002961" y="6991221"/>
            <a:ext cx="2681185" cy="1814321"/>
          </a:xfrm>
          <a:prstGeom prst="wedgeEllipseCallout">
            <a:avLst>
              <a:gd name="adj1" fmla="val -41179"/>
              <a:gd name="adj2" fmla="val 47539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EFB0FD-8512-EA09-13A4-59E2CC009E89}"/>
              </a:ext>
            </a:extLst>
          </p:cNvPr>
          <p:cNvSpPr/>
          <p:nvPr/>
        </p:nvSpPr>
        <p:spPr>
          <a:xfrm>
            <a:off x="471487" y="9586617"/>
            <a:ext cx="5915025" cy="2210169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E0329D-6AF9-8555-7995-27DD596DD4F0}"/>
              </a:ext>
            </a:extLst>
          </p:cNvPr>
          <p:cNvSpPr/>
          <p:nvPr/>
        </p:nvSpPr>
        <p:spPr>
          <a:xfrm>
            <a:off x="1752969" y="424117"/>
            <a:ext cx="3402495" cy="103201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6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5406-17D2-5D97-A520-11105499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F3F4-23BC-9090-52B5-0E118A466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48EDAA-F239-B511-11DD-9BBD070B8BA0}"/>
              </a:ext>
            </a:extLst>
          </p:cNvPr>
          <p:cNvSpPr/>
          <p:nvPr/>
        </p:nvSpPr>
        <p:spPr>
          <a:xfrm>
            <a:off x="471487" y="649114"/>
            <a:ext cx="6043612" cy="3200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Let’s write an essay about Me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C03159-21A9-481A-8D6E-DDBE3FFF264B}"/>
              </a:ext>
            </a:extLst>
          </p:cNvPr>
          <p:cNvSpPr/>
          <p:nvPr/>
        </p:nvSpPr>
        <p:spPr>
          <a:xfrm>
            <a:off x="471487" y="4212771"/>
            <a:ext cx="6092599" cy="773571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Use the vocabulary glued on your books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200" dirty="0"/>
              <a:t>Start with writing a greeting sentence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200" dirty="0"/>
              <a:t>Write your name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200" dirty="0"/>
              <a:t>Write your age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200" dirty="0"/>
              <a:t>Where are you from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200" dirty="0"/>
              <a:t>And add some adjectives to describe </a:t>
            </a:r>
            <a:r>
              <a:rPr lang="en-GB" sz="3200" dirty="0" err="1"/>
              <a:t>yourseld</a:t>
            </a:r>
            <a:r>
              <a:rPr lang="en-GB" sz="3200" dirty="0"/>
              <a:t> and don’t forget to add the sentences, I love the Arabic language and I don’t recognise failure</a:t>
            </a:r>
          </a:p>
        </p:txBody>
      </p:sp>
    </p:spTree>
    <p:extLst>
      <p:ext uri="{BB962C8B-B14F-4D97-AF65-F5344CB8AC3E}">
        <p14:creationId xmlns:p14="http://schemas.microsoft.com/office/powerpoint/2010/main" val="333354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23C98D-E8E1-4CED-250B-F83294EE7213}"/>
              </a:ext>
            </a:extLst>
          </p:cNvPr>
          <p:cNvSpPr/>
          <p:nvPr/>
        </p:nvSpPr>
        <p:spPr>
          <a:xfrm>
            <a:off x="587829" y="963385"/>
            <a:ext cx="5763985" cy="24492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C350B0-48AE-E517-A655-DB26C9710BD2}"/>
              </a:ext>
            </a:extLst>
          </p:cNvPr>
          <p:cNvSpPr/>
          <p:nvPr/>
        </p:nvSpPr>
        <p:spPr>
          <a:xfrm>
            <a:off x="130629" y="3412671"/>
            <a:ext cx="6613071" cy="7690758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……………………………………………………………………………………………….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…………………………………………………………………………………………..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……………………………………………………………………………………………..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………………………………………………………………………………………………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……………………………………………………………………………………………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.....................................................................................................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174748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57" y="0"/>
            <a:ext cx="6856285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iece of paper with a drawing of a house and a swing&#10;&#10;Description automatically generated">
            <a:extLst>
              <a:ext uri="{FF2B5EF4-FFF2-40B4-BE49-F238E27FC236}">
                <a16:creationId xmlns:a16="http://schemas.microsoft.com/office/drawing/2014/main" id="{73868F22-DD9F-2E9F-DE9B-2DBB1785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279"/>
            <a:ext cx="6857980" cy="12189721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037DE0AA-C323-1B66-7E54-9BD85550E9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594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C574DC3-9963-AC36-854A-E8C6B0459F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23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A889B5-8EA9-430A-87DB-504ABEC813C6}"/>
              </a:ext>
            </a:extLst>
          </p:cNvPr>
          <p:cNvSpPr txBox="1"/>
          <p:nvPr/>
        </p:nvSpPr>
        <p:spPr>
          <a:xfrm>
            <a:off x="436228" y="1445004"/>
            <a:ext cx="4018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 writing from the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My naughty letters are </a:t>
            </a:r>
            <a:r>
              <a:rPr lang="ar-SA" dirty="0"/>
              <a:t>أ دذرزو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Remember naughty letters never joins on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5B796E-DC05-4BC1-A647-FD6AD3F621E3}"/>
              </a:ext>
            </a:extLst>
          </p:cNvPr>
          <p:cNvCxnSpPr>
            <a:cxnSpLocks/>
          </p:cNvCxnSpPr>
          <p:nvPr/>
        </p:nvCxnSpPr>
        <p:spPr>
          <a:xfrm>
            <a:off x="43030" y="4842545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B0339F-79FC-4771-B099-AF38B65C6233}"/>
              </a:ext>
            </a:extLst>
          </p:cNvPr>
          <p:cNvCxnSpPr>
            <a:cxnSpLocks/>
          </p:cNvCxnSpPr>
          <p:nvPr/>
        </p:nvCxnSpPr>
        <p:spPr>
          <a:xfrm>
            <a:off x="43030" y="5154336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1B340D-A98F-4DA2-964A-02198DA4E839}"/>
              </a:ext>
            </a:extLst>
          </p:cNvPr>
          <p:cNvCxnSpPr>
            <a:cxnSpLocks/>
          </p:cNvCxnSpPr>
          <p:nvPr/>
        </p:nvCxnSpPr>
        <p:spPr>
          <a:xfrm>
            <a:off x="43029" y="5455990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EC3027-0DB7-4238-B75F-5B4BE2ACE131}"/>
              </a:ext>
            </a:extLst>
          </p:cNvPr>
          <p:cNvSpPr txBox="1"/>
          <p:nvPr/>
        </p:nvSpPr>
        <p:spPr>
          <a:xfrm>
            <a:off x="3345176" y="2787639"/>
            <a:ext cx="3431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أَنَا ذَكِي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5FA3A76-AD9A-49B3-A056-72D4B82E00AE}"/>
              </a:ext>
            </a:extLst>
          </p:cNvPr>
          <p:cNvCxnSpPr>
            <a:cxnSpLocks/>
          </p:cNvCxnSpPr>
          <p:nvPr/>
        </p:nvCxnSpPr>
        <p:spPr>
          <a:xfrm>
            <a:off x="1" y="7998784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D54BEB-5691-44CB-AC7B-B29CC6DCB283}"/>
              </a:ext>
            </a:extLst>
          </p:cNvPr>
          <p:cNvCxnSpPr>
            <a:cxnSpLocks/>
          </p:cNvCxnSpPr>
          <p:nvPr/>
        </p:nvCxnSpPr>
        <p:spPr>
          <a:xfrm>
            <a:off x="43028" y="7676805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EE22011-1668-4E65-963D-98B84D55740E}"/>
              </a:ext>
            </a:extLst>
          </p:cNvPr>
          <p:cNvSpPr txBox="1"/>
          <p:nvPr/>
        </p:nvSpPr>
        <p:spPr>
          <a:xfrm>
            <a:off x="2028985" y="5551646"/>
            <a:ext cx="5250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أَنَا مُهَذَب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E1D8F5-3B7D-4AB6-A042-AF9E35FBEE3F}"/>
              </a:ext>
            </a:extLst>
          </p:cNvPr>
          <p:cNvSpPr txBox="1"/>
          <p:nvPr/>
        </p:nvSpPr>
        <p:spPr>
          <a:xfrm>
            <a:off x="4769348" y="4568965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دَكِي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08D70E-B6B5-4F50-A51E-55468D51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Seloua Nedjai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656B3-A6CB-46A2-8E06-DF3CE0B9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AF50-A8E9-4A65-AABA-9881E5F28F0C}" type="slidenum">
              <a:rPr lang="en-GB" smtClean="0"/>
              <a:t>26</a:t>
            </a:fld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516039-58C6-4879-8F25-9A16005859DA}"/>
              </a:ext>
            </a:extLst>
          </p:cNvPr>
          <p:cNvSpPr txBox="1"/>
          <p:nvPr/>
        </p:nvSpPr>
        <p:spPr>
          <a:xfrm>
            <a:off x="693617" y="4567281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ذَكِي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99B362-0287-4F60-A1D7-9B9658545CA1}"/>
              </a:ext>
            </a:extLst>
          </p:cNvPr>
          <p:cNvSpPr txBox="1"/>
          <p:nvPr/>
        </p:nvSpPr>
        <p:spPr>
          <a:xfrm>
            <a:off x="2909050" y="4587494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ذَكِي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8F6C09-5754-4B11-A958-B669A043F76A}"/>
              </a:ext>
            </a:extLst>
          </p:cNvPr>
          <p:cNvCxnSpPr>
            <a:cxnSpLocks/>
          </p:cNvCxnSpPr>
          <p:nvPr/>
        </p:nvCxnSpPr>
        <p:spPr>
          <a:xfrm>
            <a:off x="43030" y="7332034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F4798E4-A438-4B56-969C-4814EE2B292C}"/>
              </a:ext>
            </a:extLst>
          </p:cNvPr>
          <p:cNvSpPr txBox="1"/>
          <p:nvPr/>
        </p:nvSpPr>
        <p:spPr>
          <a:xfrm>
            <a:off x="4082375" y="9606782"/>
            <a:ext cx="3065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مُجْتَهِدٌ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71F661B-E627-4164-9AAB-46D5B2BCCF28}"/>
              </a:ext>
            </a:extLst>
          </p:cNvPr>
          <p:cNvSpPr txBox="1"/>
          <p:nvPr/>
        </p:nvSpPr>
        <p:spPr>
          <a:xfrm>
            <a:off x="2487375" y="7103685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مُهَذبٌ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6CC378B-5E24-448D-ADF0-8D888FF0E366}"/>
              </a:ext>
            </a:extLst>
          </p:cNvPr>
          <p:cNvSpPr txBox="1"/>
          <p:nvPr/>
        </p:nvSpPr>
        <p:spPr>
          <a:xfrm>
            <a:off x="105045" y="7084313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مُهَذَب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1ED9962-4A17-42FC-805D-BC17037F3747}"/>
              </a:ext>
            </a:extLst>
          </p:cNvPr>
          <p:cNvSpPr txBox="1"/>
          <p:nvPr/>
        </p:nvSpPr>
        <p:spPr>
          <a:xfrm>
            <a:off x="1377187" y="8096382"/>
            <a:ext cx="6214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أَنَا مُجْتَهِدٌ</a:t>
            </a:r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8CF4811-F28F-4D84-A3F1-D846057CB699}"/>
              </a:ext>
            </a:extLst>
          </p:cNvPr>
          <p:cNvCxnSpPr>
            <a:cxnSpLocks/>
          </p:cNvCxnSpPr>
          <p:nvPr/>
        </p:nvCxnSpPr>
        <p:spPr>
          <a:xfrm>
            <a:off x="105045" y="9753009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AEAC1A3-7CD7-4734-B0D9-3EEEC848CCF6}"/>
              </a:ext>
            </a:extLst>
          </p:cNvPr>
          <p:cNvCxnSpPr>
            <a:cxnSpLocks/>
          </p:cNvCxnSpPr>
          <p:nvPr/>
        </p:nvCxnSpPr>
        <p:spPr>
          <a:xfrm>
            <a:off x="89412" y="10555600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4C8A853-E3FF-4BF0-8F00-335E91ED554F}"/>
              </a:ext>
            </a:extLst>
          </p:cNvPr>
          <p:cNvCxnSpPr>
            <a:cxnSpLocks/>
          </p:cNvCxnSpPr>
          <p:nvPr/>
        </p:nvCxnSpPr>
        <p:spPr>
          <a:xfrm>
            <a:off x="21514" y="10199274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0FE2499D-7628-4F9E-9948-0DA9198009B5}"/>
              </a:ext>
            </a:extLst>
          </p:cNvPr>
          <p:cNvSpPr txBox="1"/>
          <p:nvPr/>
        </p:nvSpPr>
        <p:spPr>
          <a:xfrm>
            <a:off x="4654043" y="7084314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مُهَذَب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C2A2F25-7F52-485A-9EB3-65578717ED7C}"/>
              </a:ext>
            </a:extLst>
          </p:cNvPr>
          <p:cNvSpPr txBox="1"/>
          <p:nvPr/>
        </p:nvSpPr>
        <p:spPr>
          <a:xfrm>
            <a:off x="693617" y="9606781"/>
            <a:ext cx="2780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مُجْتَهِدٌ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B10BB-4416-764C-8330-F4705E85ABD6}"/>
              </a:ext>
            </a:extLst>
          </p:cNvPr>
          <p:cNvSpPr/>
          <p:nvPr/>
        </p:nvSpPr>
        <p:spPr>
          <a:xfrm>
            <a:off x="4306957" y="389600"/>
            <a:ext cx="2114815" cy="1720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191FE-8A9C-4740-6C49-3F3FB2F8A332}"/>
              </a:ext>
            </a:extLst>
          </p:cNvPr>
          <p:cNvSpPr txBox="1"/>
          <p:nvPr/>
        </p:nvSpPr>
        <p:spPr>
          <a:xfrm>
            <a:off x="1550504" y="3476329"/>
            <a:ext cx="171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clever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64DE8-15E2-DD6A-1906-F1989C4E685F}"/>
              </a:ext>
            </a:extLst>
          </p:cNvPr>
          <p:cNvSpPr txBox="1"/>
          <p:nvPr/>
        </p:nvSpPr>
        <p:spPr>
          <a:xfrm>
            <a:off x="920478" y="6254006"/>
            <a:ext cx="171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polite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78B9A-EE7C-B789-AAC7-2FB6798B3C8D}"/>
              </a:ext>
            </a:extLst>
          </p:cNvPr>
          <p:cNvSpPr txBox="1"/>
          <p:nvPr/>
        </p:nvSpPr>
        <p:spPr>
          <a:xfrm>
            <a:off x="436228" y="8784368"/>
            <a:ext cx="200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hardworking</a:t>
            </a: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EB69A40-8110-DBCC-7C22-BB180917F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54" y="633934"/>
            <a:ext cx="1728772" cy="14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51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A889B5-8EA9-430A-87DB-504ABEC813C6}"/>
              </a:ext>
            </a:extLst>
          </p:cNvPr>
          <p:cNvSpPr txBox="1"/>
          <p:nvPr/>
        </p:nvSpPr>
        <p:spPr>
          <a:xfrm>
            <a:off x="436228" y="1445004"/>
            <a:ext cx="4018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 writing from the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My naughty letters are </a:t>
            </a:r>
            <a:r>
              <a:rPr lang="ar-SA" dirty="0"/>
              <a:t>أ دذرزو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Remember naughty letters never joins on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5B796E-DC05-4BC1-A647-FD6AD3F621E3}"/>
              </a:ext>
            </a:extLst>
          </p:cNvPr>
          <p:cNvCxnSpPr>
            <a:cxnSpLocks/>
          </p:cNvCxnSpPr>
          <p:nvPr/>
        </p:nvCxnSpPr>
        <p:spPr>
          <a:xfrm>
            <a:off x="43030" y="4842545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B0339F-79FC-4771-B099-AF38B65C6233}"/>
              </a:ext>
            </a:extLst>
          </p:cNvPr>
          <p:cNvCxnSpPr>
            <a:cxnSpLocks/>
          </p:cNvCxnSpPr>
          <p:nvPr/>
        </p:nvCxnSpPr>
        <p:spPr>
          <a:xfrm>
            <a:off x="43030" y="5154336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1B340D-A98F-4DA2-964A-02198DA4E839}"/>
              </a:ext>
            </a:extLst>
          </p:cNvPr>
          <p:cNvCxnSpPr>
            <a:cxnSpLocks/>
          </p:cNvCxnSpPr>
          <p:nvPr/>
        </p:nvCxnSpPr>
        <p:spPr>
          <a:xfrm>
            <a:off x="43029" y="5455990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EC3027-0DB7-4238-B75F-5B4BE2ACE131}"/>
              </a:ext>
            </a:extLst>
          </p:cNvPr>
          <p:cNvSpPr txBox="1"/>
          <p:nvPr/>
        </p:nvSpPr>
        <p:spPr>
          <a:xfrm>
            <a:off x="3345176" y="2787639"/>
            <a:ext cx="3431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أَنَا ذَكِيّةٌ</a:t>
            </a:r>
            <a:endParaRPr lang="ar-SA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5FA3A76-AD9A-49B3-A056-72D4B82E00AE}"/>
              </a:ext>
            </a:extLst>
          </p:cNvPr>
          <p:cNvCxnSpPr>
            <a:cxnSpLocks/>
          </p:cNvCxnSpPr>
          <p:nvPr/>
        </p:nvCxnSpPr>
        <p:spPr>
          <a:xfrm>
            <a:off x="1" y="7998784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D54BEB-5691-44CB-AC7B-B29CC6DCB283}"/>
              </a:ext>
            </a:extLst>
          </p:cNvPr>
          <p:cNvCxnSpPr>
            <a:cxnSpLocks/>
          </p:cNvCxnSpPr>
          <p:nvPr/>
        </p:nvCxnSpPr>
        <p:spPr>
          <a:xfrm>
            <a:off x="43028" y="7676805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EE22011-1668-4E65-963D-98B84D55740E}"/>
              </a:ext>
            </a:extLst>
          </p:cNvPr>
          <p:cNvSpPr txBox="1"/>
          <p:nvPr/>
        </p:nvSpPr>
        <p:spPr>
          <a:xfrm>
            <a:off x="2028985" y="5551646"/>
            <a:ext cx="5250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أَنَا مُهَذَبَةٌ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E1D8F5-3B7D-4AB6-A042-AF9E35FBEE3F}"/>
              </a:ext>
            </a:extLst>
          </p:cNvPr>
          <p:cNvSpPr txBox="1"/>
          <p:nvPr/>
        </p:nvSpPr>
        <p:spPr>
          <a:xfrm>
            <a:off x="4769348" y="4568965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ذَكِيَّةٌ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08D70E-B6B5-4F50-A51E-55468D51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Seloua Nedjai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656B3-A6CB-46A2-8E06-DF3CE0B9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AF50-A8E9-4A65-AABA-9881E5F28F0C}" type="slidenum">
              <a:rPr lang="en-GB" smtClean="0"/>
              <a:t>27</a:t>
            </a:fld>
            <a:endParaRPr lang="en-GB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8F6C09-5754-4B11-A958-B669A043F76A}"/>
              </a:ext>
            </a:extLst>
          </p:cNvPr>
          <p:cNvCxnSpPr>
            <a:cxnSpLocks/>
          </p:cNvCxnSpPr>
          <p:nvPr/>
        </p:nvCxnSpPr>
        <p:spPr>
          <a:xfrm>
            <a:off x="43030" y="7332034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F4798E4-A438-4B56-969C-4814EE2B292C}"/>
              </a:ext>
            </a:extLst>
          </p:cNvPr>
          <p:cNvSpPr txBox="1"/>
          <p:nvPr/>
        </p:nvSpPr>
        <p:spPr>
          <a:xfrm>
            <a:off x="4082375" y="9606782"/>
            <a:ext cx="3065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مُجْتَهِدَةٌ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71F661B-E627-4164-9AAB-46D5B2BCCF28}"/>
              </a:ext>
            </a:extLst>
          </p:cNvPr>
          <p:cNvSpPr txBox="1"/>
          <p:nvPr/>
        </p:nvSpPr>
        <p:spPr>
          <a:xfrm>
            <a:off x="2487375" y="7103685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مُهَذبٌة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6CC378B-5E24-448D-ADF0-8D888FF0E366}"/>
              </a:ext>
            </a:extLst>
          </p:cNvPr>
          <p:cNvSpPr txBox="1"/>
          <p:nvPr/>
        </p:nvSpPr>
        <p:spPr>
          <a:xfrm>
            <a:off x="105045" y="7084313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مُهَذَبة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1ED9962-4A17-42FC-805D-BC17037F3747}"/>
              </a:ext>
            </a:extLst>
          </p:cNvPr>
          <p:cNvSpPr txBox="1"/>
          <p:nvPr/>
        </p:nvSpPr>
        <p:spPr>
          <a:xfrm>
            <a:off x="1478822" y="8175894"/>
            <a:ext cx="6214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أَنَا مُجْتَهِدَةٌ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8CF4811-F28F-4D84-A3F1-D846057CB699}"/>
              </a:ext>
            </a:extLst>
          </p:cNvPr>
          <p:cNvCxnSpPr>
            <a:cxnSpLocks/>
          </p:cNvCxnSpPr>
          <p:nvPr/>
        </p:nvCxnSpPr>
        <p:spPr>
          <a:xfrm>
            <a:off x="105045" y="9753009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AEAC1A3-7CD7-4734-B0D9-3EEEC848CCF6}"/>
              </a:ext>
            </a:extLst>
          </p:cNvPr>
          <p:cNvCxnSpPr>
            <a:cxnSpLocks/>
          </p:cNvCxnSpPr>
          <p:nvPr/>
        </p:nvCxnSpPr>
        <p:spPr>
          <a:xfrm>
            <a:off x="89412" y="10555600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4C8A853-E3FF-4BF0-8F00-335E91ED554F}"/>
              </a:ext>
            </a:extLst>
          </p:cNvPr>
          <p:cNvCxnSpPr>
            <a:cxnSpLocks/>
          </p:cNvCxnSpPr>
          <p:nvPr/>
        </p:nvCxnSpPr>
        <p:spPr>
          <a:xfrm>
            <a:off x="21514" y="10199274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0FE2499D-7628-4F9E-9948-0DA9198009B5}"/>
              </a:ext>
            </a:extLst>
          </p:cNvPr>
          <p:cNvSpPr txBox="1"/>
          <p:nvPr/>
        </p:nvSpPr>
        <p:spPr>
          <a:xfrm>
            <a:off x="4654043" y="7084314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مُهَذَبة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C2A2F25-7F52-485A-9EB3-65578717ED7C}"/>
              </a:ext>
            </a:extLst>
          </p:cNvPr>
          <p:cNvSpPr txBox="1"/>
          <p:nvPr/>
        </p:nvSpPr>
        <p:spPr>
          <a:xfrm>
            <a:off x="693617" y="9606781"/>
            <a:ext cx="2780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مُجْتَهِدةٌ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B10BB-4416-764C-8330-F4705E85ABD6}"/>
              </a:ext>
            </a:extLst>
          </p:cNvPr>
          <p:cNvSpPr/>
          <p:nvPr/>
        </p:nvSpPr>
        <p:spPr>
          <a:xfrm>
            <a:off x="4306957" y="389600"/>
            <a:ext cx="2114815" cy="1720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E4E61A2-6899-9649-9C5E-65C040A5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99" y="461332"/>
            <a:ext cx="2071312" cy="1611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DAD888-3153-A079-1EF9-3FE10B6C3E65}"/>
              </a:ext>
            </a:extLst>
          </p:cNvPr>
          <p:cNvSpPr txBox="1"/>
          <p:nvPr/>
        </p:nvSpPr>
        <p:spPr>
          <a:xfrm>
            <a:off x="2602680" y="4572100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ذَكِيَّةٌ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83E09-1EC5-377F-0098-4339C6A04123}"/>
              </a:ext>
            </a:extLst>
          </p:cNvPr>
          <p:cNvSpPr txBox="1"/>
          <p:nvPr/>
        </p:nvSpPr>
        <p:spPr>
          <a:xfrm>
            <a:off x="348582" y="4568965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ذَكِيَّةٌ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1958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A889B5-8EA9-430A-87DB-504ABEC813C6}"/>
              </a:ext>
            </a:extLst>
          </p:cNvPr>
          <p:cNvSpPr txBox="1"/>
          <p:nvPr/>
        </p:nvSpPr>
        <p:spPr>
          <a:xfrm>
            <a:off x="436228" y="1445004"/>
            <a:ext cx="4018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 writing from the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My naughty letters are </a:t>
            </a:r>
            <a:r>
              <a:rPr lang="ar-SA" dirty="0"/>
              <a:t>أ دذرزو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Remember naughty letters never joins on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5B796E-DC05-4BC1-A647-FD6AD3F621E3}"/>
              </a:ext>
            </a:extLst>
          </p:cNvPr>
          <p:cNvCxnSpPr>
            <a:cxnSpLocks/>
          </p:cNvCxnSpPr>
          <p:nvPr/>
        </p:nvCxnSpPr>
        <p:spPr>
          <a:xfrm>
            <a:off x="43030" y="4842545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B0339F-79FC-4771-B099-AF38B65C6233}"/>
              </a:ext>
            </a:extLst>
          </p:cNvPr>
          <p:cNvCxnSpPr>
            <a:cxnSpLocks/>
          </p:cNvCxnSpPr>
          <p:nvPr/>
        </p:nvCxnSpPr>
        <p:spPr>
          <a:xfrm>
            <a:off x="43030" y="5154336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1B340D-A98F-4DA2-964A-02198DA4E839}"/>
              </a:ext>
            </a:extLst>
          </p:cNvPr>
          <p:cNvCxnSpPr>
            <a:cxnSpLocks/>
          </p:cNvCxnSpPr>
          <p:nvPr/>
        </p:nvCxnSpPr>
        <p:spPr>
          <a:xfrm>
            <a:off x="43029" y="5455990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EC3027-0DB7-4238-B75F-5B4BE2ACE131}"/>
              </a:ext>
            </a:extLst>
          </p:cNvPr>
          <p:cNvSpPr txBox="1"/>
          <p:nvPr/>
        </p:nvSpPr>
        <p:spPr>
          <a:xfrm>
            <a:off x="1331775" y="2950747"/>
            <a:ext cx="5950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صَبَاح الخَيْر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5FA3A76-AD9A-49B3-A056-72D4B82E00AE}"/>
              </a:ext>
            </a:extLst>
          </p:cNvPr>
          <p:cNvCxnSpPr>
            <a:cxnSpLocks/>
          </p:cNvCxnSpPr>
          <p:nvPr/>
        </p:nvCxnSpPr>
        <p:spPr>
          <a:xfrm>
            <a:off x="1" y="7998784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D54BEB-5691-44CB-AC7B-B29CC6DCB283}"/>
              </a:ext>
            </a:extLst>
          </p:cNvPr>
          <p:cNvCxnSpPr>
            <a:cxnSpLocks/>
          </p:cNvCxnSpPr>
          <p:nvPr/>
        </p:nvCxnSpPr>
        <p:spPr>
          <a:xfrm>
            <a:off x="43028" y="7676805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EE22011-1668-4E65-963D-98B84D55740E}"/>
              </a:ext>
            </a:extLst>
          </p:cNvPr>
          <p:cNvSpPr txBox="1"/>
          <p:nvPr/>
        </p:nvSpPr>
        <p:spPr>
          <a:xfrm>
            <a:off x="2028985" y="5551646"/>
            <a:ext cx="5250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مَسَاء الخَيْر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E1D8F5-3B7D-4AB6-A042-AF9E35FBEE3F}"/>
              </a:ext>
            </a:extLst>
          </p:cNvPr>
          <p:cNvSpPr txBox="1"/>
          <p:nvPr/>
        </p:nvSpPr>
        <p:spPr>
          <a:xfrm>
            <a:off x="4005705" y="4539578"/>
            <a:ext cx="3676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صَبَاح الخَيْر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08D70E-B6B5-4F50-A51E-55468D51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Seloua Nedjai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656B3-A6CB-46A2-8E06-DF3CE0B9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AF50-A8E9-4A65-AABA-9881E5F28F0C}" type="slidenum">
              <a:rPr lang="en-GB" smtClean="0"/>
              <a:t>28</a:t>
            </a:fld>
            <a:endParaRPr lang="en-GB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8F6C09-5754-4B11-A958-B669A043F76A}"/>
              </a:ext>
            </a:extLst>
          </p:cNvPr>
          <p:cNvCxnSpPr>
            <a:cxnSpLocks/>
          </p:cNvCxnSpPr>
          <p:nvPr/>
        </p:nvCxnSpPr>
        <p:spPr>
          <a:xfrm>
            <a:off x="43030" y="7332034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F4798E4-A438-4B56-969C-4814EE2B292C}"/>
              </a:ext>
            </a:extLst>
          </p:cNvPr>
          <p:cNvSpPr txBox="1"/>
          <p:nvPr/>
        </p:nvSpPr>
        <p:spPr>
          <a:xfrm>
            <a:off x="4082375" y="9606782"/>
            <a:ext cx="3065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مَعَ السَلاَمة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1ED9962-4A17-42FC-805D-BC17037F3747}"/>
              </a:ext>
            </a:extLst>
          </p:cNvPr>
          <p:cNvSpPr txBox="1"/>
          <p:nvPr/>
        </p:nvSpPr>
        <p:spPr>
          <a:xfrm>
            <a:off x="1321707" y="8067999"/>
            <a:ext cx="6214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مَعَ السَلاَمة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8CF4811-F28F-4D84-A3F1-D846057CB699}"/>
              </a:ext>
            </a:extLst>
          </p:cNvPr>
          <p:cNvCxnSpPr>
            <a:cxnSpLocks/>
          </p:cNvCxnSpPr>
          <p:nvPr/>
        </p:nvCxnSpPr>
        <p:spPr>
          <a:xfrm>
            <a:off x="105045" y="9753009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AEAC1A3-7CD7-4734-B0D9-3EEEC848CCF6}"/>
              </a:ext>
            </a:extLst>
          </p:cNvPr>
          <p:cNvCxnSpPr>
            <a:cxnSpLocks/>
          </p:cNvCxnSpPr>
          <p:nvPr/>
        </p:nvCxnSpPr>
        <p:spPr>
          <a:xfrm>
            <a:off x="89412" y="10555600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4C8A853-E3FF-4BF0-8F00-335E91ED554F}"/>
              </a:ext>
            </a:extLst>
          </p:cNvPr>
          <p:cNvCxnSpPr>
            <a:cxnSpLocks/>
          </p:cNvCxnSpPr>
          <p:nvPr/>
        </p:nvCxnSpPr>
        <p:spPr>
          <a:xfrm>
            <a:off x="21514" y="10199274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0FE2499D-7628-4F9E-9948-0DA9198009B5}"/>
              </a:ext>
            </a:extLst>
          </p:cNvPr>
          <p:cNvSpPr txBox="1"/>
          <p:nvPr/>
        </p:nvSpPr>
        <p:spPr>
          <a:xfrm>
            <a:off x="3429000" y="7084314"/>
            <a:ext cx="3391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مَسَاء الـخَير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B10BB-4416-764C-8330-F4705E85ABD6}"/>
              </a:ext>
            </a:extLst>
          </p:cNvPr>
          <p:cNvSpPr/>
          <p:nvPr/>
        </p:nvSpPr>
        <p:spPr>
          <a:xfrm>
            <a:off x="4306957" y="389600"/>
            <a:ext cx="2114815" cy="1720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E4E61A2-6899-9649-9C5E-65C040A5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99" y="461332"/>
            <a:ext cx="2071312" cy="1611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341DBB-FD1A-CA53-960F-ADDAB785DE16}"/>
              </a:ext>
            </a:extLst>
          </p:cNvPr>
          <p:cNvSpPr txBox="1"/>
          <p:nvPr/>
        </p:nvSpPr>
        <p:spPr>
          <a:xfrm>
            <a:off x="842796" y="4547306"/>
            <a:ext cx="3676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صَبَاح الخَيْر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B780A-56F7-70DB-EF14-50A131F81E77}"/>
              </a:ext>
            </a:extLst>
          </p:cNvPr>
          <p:cNvSpPr txBox="1"/>
          <p:nvPr/>
        </p:nvSpPr>
        <p:spPr>
          <a:xfrm>
            <a:off x="120819" y="7088447"/>
            <a:ext cx="3391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مَسَاء الـخَير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425D66-24CA-9EAC-4197-F66453EB88CA}"/>
              </a:ext>
            </a:extLst>
          </p:cNvPr>
          <p:cNvSpPr txBox="1"/>
          <p:nvPr/>
        </p:nvSpPr>
        <p:spPr>
          <a:xfrm>
            <a:off x="789566" y="9627107"/>
            <a:ext cx="3065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مَعَ السَلاَمة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4605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A889B5-8EA9-430A-87DB-504ABEC813C6}"/>
              </a:ext>
            </a:extLst>
          </p:cNvPr>
          <p:cNvSpPr txBox="1"/>
          <p:nvPr/>
        </p:nvSpPr>
        <p:spPr>
          <a:xfrm>
            <a:off x="436228" y="1445004"/>
            <a:ext cx="4018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 writing from the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My naughty letters are </a:t>
            </a:r>
            <a:r>
              <a:rPr lang="ar-SA" dirty="0"/>
              <a:t>أ دذرزو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Remember naughty letters never joins on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5B796E-DC05-4BC1-A647-FD6AD3F621E3}"/>
              </a:ext>
            </a:extLst>
          </p:cNvPr>
          <p:cNvCxnSpPr>
            <a:cxnSpLocks/>
          </p:cNvCxnSpPr>
          <p:nvPr/>
        </p:nvCxnSpPr>
        <p:spPr>
          <a:xfrm>
            <a:off x="43030" y="4842545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B0339F-79FC-4771-B099-AF38B65C6233}"/>
              </a:ext>
            </a:extLst>
          </p:cNvPr>
          <p:cNvCxnSpPr>
            <a:cxnSpLocks/>
          </p:cNvCxnSpPr>
          <p:nvPr/>
        </p:nvCxnSpPr>
        <p:spPr>
          <a:xfrm>
            <a:off x="43030" y="5154336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1B340D-A98F-4DA2-964A-02198DA4E839}"/>
              </a:ext>
            </a:extLst>
          </p:cNvPr>
          <p:cNvCxnSpPr>
            <a:cxnSpLocks/>
          </p:cNvCxnSpPr>
          <p:nvPr/>
        </p:nvCxnSpPr>
        <p:spPr>
          <a:xfrm>
            <a:off x="43029" y="5455990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EC3027-0DB7-4238-B75F-5B4BE2ACE131}"/>
              </a:ext>
            </a:extLst>
          </p:cNvPr>
          <p:cNvSpPr txBox="1"/>
          <p:nvPr/>
        </p:nvSpPr>
        <p:spPr>
          <a:xfrm>
            <a:off x="-884975" y="3439841"/>
            <a:ext cx="92289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أَنَا أُحِبُ اللُّغة العَرَبِية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5FA3A76-AD9A-49B3-A056-72D4B82E00AE}"/>
              </a:ext>
            </a:extLst>
          </p:cNvPr>
          <p:cNvCxnSpPr>
            <a:cxnSpLocks/>
          </p:cNvCxnSpPr>
          <p:nvPr/>
        </p:nvCxnSpPr>
        <p:spPr>
          <a:xfrm>
            <a:off x="1" y="7998784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D54BEB-5691-44CB-AC7B-B29CC6DCB283}"/>
              </a:ext>
            </a:extLst>
          </p:cNvPr>
          <p:cNvCxnSpPr>
            <a:cxnSpLocks/>
          </p:cNvCxnSpPr>
          <p:nvPr/>
        </p:nvCxnSpPr>
        <p:spPr>
          <a:xfrm>
            <a:off x="43028" y="7676805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EE22011-1668-4E65-963D-98B84D55740E}"/>
              </a:ext>
            </a:extLst>
          </p:cNvPr>
          <p:cNvSpPr txBox="1"/>
          <p:nvPr/>
        </p:nvSpPr>
        <p:spPr>
          <a:xfrm>
            <a:off x="-289253" y="5890301"/>
            <a:ext cx="7603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أَنَا لاَ أَعْرِف الفَشَل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E1D8F5-3B7D-4AB6-A042-AF9E35FBEE3F}"/>
              </a:ext>
            </a:extLst>
          </p:cNvPr>
          <p:cNvSpPr txBox="1"/>
          <p:nvPr/>
        </p:nvSpPr>
        <p:spPr>
          <a:xfrm>
            <a:off x="1622323" y="4539578"/>
            <a:ext cx="6060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أُحِبُ الُّلغَة العَرَبِيَة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08D70E-B6B5-4F50-A51E-55468D51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Seloua Nedjai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656B3-A6CB-46A2-8E06-DF3CE0B9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AF50-A8E9-4A65-AABA-9881E5F28F0C}" type="slidenum">
              <a:rPr lang="en-GB" smtClean="0"/>
              <a:t>29</a:t>
            </a:fld>
            <a:endParaRPr lang="en-GB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8F6C09-5754-4B11-A958-B669A043F76A}"/>
              </a:ext>
            </a:extLst>
          </p:cNvPr>
          <p:cNvCxnSpPr>
            <a:cxnSpLocks/>
          </p:cNvCxnSpPr>
          <p:nvPr/>
        </p:nvCxnSpPr>
        <p:spPr>
          <a:xfrm>
            <a:off x="43030" y="7332034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F4798E4-A438-4B56-969C-4814EE2B292C}"/>
              </a:ext>
            </a:extLst>
          </p:cNvPr>
          <p:cNvSpPr txBox="1"/>
          <p:nvPr/>
        </p:nvSpPr>
        <p:spPr>
          <a:xfrm>
            <a:off x="4082375" y="9606782"/>
            <a:ext cx="3065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مُنَظِم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1ED9962-4A17-42FC-805D-BC17037F3747}"/>
              </a:ext>
            </a:extLst>
          </p:cNvPr>
          <p:cNvSpPr txBox="1"/>
          <p:nvPr/>
        </p:nvSpPr>
        <p:spPr>
          <a:xfrm>
            <a:off x="343047" y="8083288"/>
            <a:ext cx="6214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أَنَا مُنَظِمة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8CF4811-F28F-4D84-A3F1-D846057CB699}"/>
              </a:ext>
            </a:extLst>
          </p:cNvPr>
          <p:cNvCxnSpPr>
            <a:cxnSpLocks/>
          </p:cNvCxnSpPr>
          <p:nvPr/>
        </p:nvCxnSpPr>
        <p:spPr>
          <a:xfrm>
            <a:off x="105045" y="9753009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AEAC1A3-7CD7-4734-B0D9-3EEEC848CCF6}"/>
              </a:ext>
            </a:extLst>
          </p:cNvPr>
          <p:cNvCxnSpPr>
            <a:cxnSpLocks/>
          </p:cNvCxnSpPr>
          <p:nvPr/>
        </p:nvCxnSpPr>
        <p:spPr>
          <a:xfrm>
            <a:off x="89412" y="10555600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4C8A853-E3FF-4BF0-8F00-335E91ED554F}"/>
              </a:ext>
            </a:extLst>
          </p:cNvPr>
          <p:cNvCxnSpPr>
            <a:cxnSpLocks/>
          </p:cNvCxnSpPr>
          <p:nvPr/>
        </p:nvCxnSpPr>
        <p:spPr>
          <a:xfrm>
            <a:off x="21514" y="10199274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0FE2499D-7628-4F9E-9948-0DA9198009B5}"/>
              </a:ext>
            </a:extLst>
          </p:cNvPr>
          <p:cNvSpPr txBox="1"/>
          <p:nvPr/>
        </p:nvSpPr>
        <p:spPr>
          <a:xfrm>
            <a:off x="1622324" y="7084314"/>
            <a:ext cx="5198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لاَ أَعْرِف الفَشَل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B10BB-4416-764C-8330-F4705E85ABD6}"/>
              </a:ext>
            </a:extLst>
          </p:cNvPr>
          <p:cNvSpPr/>
          <p:nvPr/>
        </p:nvSpPr>
        <p:spPr>
          <a:xfrm>
            <a:off x="4306957" y="389600"/>
            <a:ext cx="2114815" cy="1720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E4E61A2-6899-9649-9C5E-65C040A5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99" y="461332"/>
            <a:ext cx="2071312" cy="16110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425D66-24CA-9EAC-4197-F66453EB88CA}"/>
              </a:ext>
            </a:extLst>
          </p:cNvPr>
          <p:cNvSpPr txBox="1"/>
          <p:nvPr/>
        </p:nvSpPr>
        <p:spPr>
          <a:xfrm>
            <a:off x="789566" y="9627107"/>
            <a:ext cx="3065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أَنَا مُنَظِم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40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242 Tidy Toys Illustrations &amp; Clip Art - iStock">
            <a:extLst>
              <a:ext uri="{FF2B5EF4-FFF2-40B4-BE49-F238E27FC236}">
                <a16:creationId xmlns:a16="http://schemas.microsoft.com/office/drawing/2014/main" id="{87241113-AFB2-AB65-D5CE-CD7FD2CC4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-1" b="-1"/>
          <a:stretch/>
        </p:blipFill>
        <p:spPr bwMode="auto">
          <a:xfrm>
            <a:off x="20" y="-1"/>
            <a:ext cx="6857980" cy="7084287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273763"/>
            <a:ext cx="6858000" cy="1346077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EBF8-E179-D704-4457-1C4CE2E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52" y="8553975"/>
            <a:ext cx="6017237" cy="2086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9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أَنَا مُنَظَم</a:t>
            </a:r>
            <a:endParaRPr lang="en-GB" sz="9600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59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A889B5-8EA9-430A-87DB-504ABEC813C6}"/>
              </a:ext>
            </a:extLst>
          </p:cNvPr>
          <p:cNvSpPr txBox="1"/>
          <p:nvPr/>
        </p:nvSpPr>
        <p:spPr>
          <a:xfrm>
            <a:off x="436228" y="1445004"/>
            <a:ext cx="4018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 writing from the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My naughty letters are </a:t>
            </a:r>
            <a:r>
              <a:rPr lang="ar-SA" dirty="0"/>
              <a:t>أ دذرزو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Remember naughty letters never joins on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5B796E-DC05-4BC1-A647-FD6AD3F621E3}"/>
              </a:ext>
            </a:extLst>
          </p:cNvPr>
          <p:cNvCxnSpPr>
            <a:cxnSpLocks/>
          </p:cNvCxnSpPr>
          <p:nvPr/>
        </p:nvCxnSpPr>
        <p:spPr>
          <a:xfrm>
            <a:off x="43030" y="4842545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B0339F-79FC-4771-B099-AF38B65C6233}"/>
              </a:ext>
            </a:extLst>
          </p:cNvPr>
          <p:cNvCxnSpPr>
            <a:cxnSpLocks/>
          </p:cNvCxnSpPr>
          <p:nvPr/>
        </p:nvCxnSpPr>
        <p:spPr>
          <a:xfrm>
            <a:off x="43030" y="5154336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1B340D-A98F-4DA2-964A-02198DA4E839}"/>
              </a:ext>
            </a:extLst>
          </p:cNvPr>
          <p:cNvCxnSpPr>
            <a:cxnSpLocks/>
          </p:cNvCxnSpPr>
          <p:nvPr/>
        </p:nvCxnSpPr>
        <p:spPr>
          <a:xfrm>
            <a:off x="43029" y="5455990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EC3027-0DB7-4238-B75F-5B4BE2ACE131}"/>
              </a:ext>
            </a:extLst>
          </p:cNvPr>
          <p:cNvSpPr txBox="1"/>
          <p:nvPr/>
        </p:nvSpPr>
        <p:spPr>
          <a:xfrm>
            <a:off x="988142" y="2787639"/>
            <a:ext cx="57881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لَنْ أَسْتَسْلِم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5FA3A76-AD9A-49B3-A056-72D4B82E00AE}"/>
              </a:ext>
            </a:extLst>
          </p:cNvPr>
          <p:cNvCxnSpPr>
            <a:cxnSpLocks/>
          </p:cNvCxnSpPr>
          <p:nvPr/>
        </p:nvCxnSpPr>
        <p:spPr>
          <a:xfrm>
            <a:off x="1" y="7998784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D54BEB-5691-44CB-AC7B-B29CC6DCB283}"/>
              </a:ext>
            </a:extLst>
          </p:cNvPr>
          <p:cNvCxnSpPr>
            <a:cxnSpLocks/>
          </p:cNvCxnSpPr>
          <p:nvPr/>
        </p:nvCxnSpPr>
        <p:spPr>
          <a:xfrm>
            <a:off x="43028" y="7676805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EE22011-1668-4E65-963D-98B84D55740E}"/>
              </a:ext>
            </a:extLst>
          </p:cNvPr>
          <p:cNvSpPr txBox="1"/>
          <p:nvPr/>
        </p:nvSpPr>
        <p:spPr>
          <a:xfrm>
            <a:off x="-1719847" y="8381727"/>
            <a:ext cx="107007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مَهمَا يَحدث لَن أَسْتَسْلِم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E1D8F5-3B7D-4AB6-A042-AF9E35FBEE3F}"/>
              </a:ext>
            </a:extLst>
          </p:cNvPr>
          <p:cNvSpPr txBox="1"/>
          <p:nvPr/>
        </p:nvSpPr>
        <p:spPr>
          <a:xfrm>
            <a:off x="4196187" y="4545157"/>
            <a:ext cx="5220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لَنْ أَسْتَسْلِم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08D70E-B6B5-4F50-A51E-55468D51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Seloua </a:t>
            </a:r>
            <a:r>
              <a:rPr lang="en-GB" dirty="0" err="1"/>
              <a:t>Nedjai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656B3-A6CB-46A2-8E06-DF3CE0B9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AF50-A8E9-4A65-AABA-9881E5F28F0C}" type="slidenum">
              <a:rPr lang="en-GB" smtClean="0"/>
              <a:t>30</a:t>
            </a:fld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516039-58C6-4879-8F25-9A16005859DA}"/>
              </a:ext>
            </a:extLst>
          </p:cNvPr>
          <p:cNvSpPr txBox="1"/>
          <p:nvPr/>
        </p:nvSpPr>
        <p:spPr>
          <a:xfrm>
            <a:off x="693617" y="4567281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8F6C09-5754-4B11-A958-B669A043F76A}"/>
              </a:ext>
            </a:extLst>
          </p:cNvPr>
          <p:cNvCxnSpPr>
            <a:cxnSpLocks/>
          </p:cNvCxnSpPr>
          <p:nvPr/>
        </p:nvCxnSpPr>
        <p:spPr>
          <a:xfrm>
            <a:off x="43030" y="7332034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F4798E4-A438-4B56-969C-4814EE2B292C}"/>
              </a:ext>
            </a:extLst>
          </p:cNvPr>
          <p:cNvSpPr txBox="1"/>
          <p:nvPr/>
        </p:nvSpPr>
        <p:spPr>
          <a:xfrm>
            <a:off x="988143" y="9606782"/>
            <a:ext cx="6159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مَهْمَا يَحْدُث لَنْ أَسْتَسْلِم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71F661B-E627-4164-9AAB-46D5B2BCCF28}"/>
              </a:ext>
            </a:extLst>
          </p:cNvPr>
          <p:cNvSpPr txBox="1"/>
          <p:nvPr/>
        </p:nvSpPr>
        <p:spPr>
          <a:xfrm>
            <a:off x="774742" y="7064692"/>
            <a:ext cx="6214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مَهْمَا يَحْدُث لَنْ أَسْتَسْلِم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8CF4811-F28F-4D84-A3F1-D846057CB699}"/>
              </a:ext>
            </a:extLst>
          </p:cNvPr>
          <p:cNvCxnSpPr>
            <a:cxnSpLocks/>
          </p:cNvCxnSpPr>
          <p:nvPr/>
        </p:nvCxnSpPr>
        <p:spPr>
          <a:xfrm>
            <a:off x="105045" y="9753009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AEAC1A3-7CD7-4734-B0D9-3EEEC848CCF6}"/>
              </a:ext>
            </a:extLst>
          </p:cNvPr>
          <p:cNvCxnSpPr>
            <a:cxnSpLocks/>
          </p:cNvCxnSpPr>
          <p:nvPr/>
        </p:nvCxnSpPr>
        <p:spPr>
          <a:xfrm>
            <a:off x="89412" y="10555600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4C8A853-E3FF-4BF0-8F00-335E91ED554F}"/>
              </a:ext>
            </a:extLst>
          </p:cNvPr>
          <p:cNvCxnSpPr>
            <a:cxnSpLocks/>
          </p:cNvCxnSpPr>
          <p:nvPr/>
        </p:nvCxnSpPr>
        <p:spPr>
          <a:xfrm>
            <a:off x="21514" y="10199274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23B10BB-4416-764C-8330-F4705E85ABD6}"/>
              </a:ext>
            </a:extLst>
          </p:cNvPr>
          <p:cNvSpPr/>
          <p:nvPr/>
        </p:nvSpPr>
        <p:spPr>
          <a:xfrm>
            <a:off x="4306957" y="389600"/>
            <a:ext cx="2114815" cy="1720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E4E61A2-6899-9649-9C5E-65C040A5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99" y="461332"/>
            <a:ext cx="2071312" cy="1611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6CBCA9-F6A3-5F0C-194E-6B1E303424A2}"/>
              </a:ext>
            </a:extLst>
          </p:cNvPr>
          <p:cNvSpPr txBox="1"/>
          <p:nvPr/>
        </p:nvSpPr>
        <p:spPr>
          <a:xfrm>
            <a:off x="1211662" y="4505311"/>
            <a:ext cx="5220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لَنْ أَسْتَسْلِم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EC3AF-BDFE-D4A4-0B2B-8E6AFD326119}"/>
              </a:ext>
            </a:extLst>
          </p:cNvPr>
          <p:cNvSpPr txBox="1"/>
          <p:nvPr/>
        </p:nvSpPr>
        <p:spPr>
          <a:xfrm>
            <a:off x="-1528678" y="6211435"/>
            <a:ext cx="107007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إِذَا ثَابَرْتُ سَأَنْجَحُ دَوْمًا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6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A889B5-8EA9-430A-87DB-504ABEC813C6}"/>
              </a:ext>
            </a:extLst>
          </p:cNvPr>
          <p:cNvSpPr txBox="1"/>
          <p:nvPr/>
        </p:nvSpPr>
        <p:spPr>
          <a:xfrm>
            <a:off x="436228" y="1445004"/>
            <a:ext cx="4018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 writing from the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My naughty letters are </a:t>
            </a:r>
            <a:r>
              <a:rPr lang="ar-SA" dirty="0"/>
              <a:t>أ دذرزو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Remember naughty letters never joins on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5B796E-DC05-4BC1-A647-FD6AD3F621E3}"/>
              </a:ext>
            </a:extLst>
          </p:cNvPr>
          <p:cNvCxnSpPr>
            <a:cxnSpLocks/>
          </p:cNvCxnSpPr>
          <p:nvPr/>
        </p:nvCxnSpPr>
        <p:spPr>
          <a:xfrm>
            <a:off x="43030" y="4842545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B0339F-79FC-4771-B099-AF38B65C6233}"/>
              </a:ext>
            </a:extLst>
          </p:cNvPr>
          <p:cNvCxnSpPr>
            <a:cxnSpLocks/>
          </p:cNvCxnSpPr>
          <p:nvPr/>
        </p:nvCxnSpPr>
        <p:spPr>
          <a:xfrm>
            <a:off x="43030" y="5154336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1B340D-A98F-4DA2-964A-02198DA4E839}"/>
              </a:ext>
            </a:extLst>
          </p:cNvPr>
          <p:cNvCxnSpPr>
            <a:cxnSpLocks/>
          </p:cNvCxnSpPr>
          <p:nvPr/>
        </p:nvCxnSpPr>
        <p:spPr>
          <a:xfrm>
            <a:off x="43029" y="5455990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EC3027-0DB7-4238-B75F-5B4BE2ACE131}"/>
              </a:ext>
            </a:extLst>
          </p:cNvPr>
          <p:cNvSpPr txBox="1"/>
          <p:nvPr/>
        </p:nvSpPr>
        <p:spPr>
          <a:xfrm>
            <a:off x="124753" y="3511203"/>
            <a:ext cx="67332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مَهْمَا يَحْدُث لَنْ أَستَسْلِم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5FA3A76-AD9A-49B3-A056-72D4B82E00AE}"/>
              </a:ext>
            </a:extLst>
          </p:cNvPr>
          <p:cNvCxnSpPr>
            <a:cxnSpLocks/>
          </p:cNvCxnSpPr>
          <p:nvPr/>
        </p:nvCxnSpPr>
        <p:spPr>
          <a:xfrm>
            <a:off x="1" y="7998784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D54BEB-5691-44CB-AC7B-B29CC6DCB283}"/>
              </a:ext>
            </a:extLst>
          </p:cNvPr>
          <p:cNvCxnSpPr>
            <a:cxnSpLocks/>
          </p:cNvCxnSpPr>
          <p:nvPr/>
        </p:nvCxnSpPr>
        <p:spPr>
          <a:xfrm>
            <a:off x="43028" y="7676805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EE22011-1668-4E65-963D-98B84D55740E}"/>
              </a:ext>
            </a:extLst>
          </p:cNvPr>
          <p:cNvSpPr txBox="1"/>
          <p:nvPr/>
        </p:nvSpPr>
        <p:spPr>
          <a:xfrm>
            <a:off x="-1837834" y="8451433"/>
            <a:ext cx="107007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غَدًا يَوْمًا جَدِيد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E1D8F5-3B7D-4AB6-A042-AF9E35FBEE3F}"/>
              </a:ext>
            </a:extLst>
          </p:cNvPr>
          <p:cNvSpPr txBox="1"/>
          <p:nvPr/>
        </p:nvSpPr>
        <p:spPr>
          <a:xfrm>
            <a:off x="557597" y="4568871"/>
            <a:ext cx="77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مُهْمَا يَحْدُث لَنْ أَسْتَسْلِمك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08D70E-B6B5-4F50-A51E-55468D51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Seloua </a:t>
            </a:r>
            <a:r>
              <a:rPr lang="en-GB" dirty="0" err="1"/>
              <a:t>Nedjai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656B3-A6CB-46A2-8E06-DF3CE0B9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AF50-A8E9-4A65-AABA-9881E5F28F0C}" type="slidenum">
              <a:rPr lang="en-GB" smtClean="0"/>
              <a:t>31</a:t>
            </a:fld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516039-58C6-4879-8F25-9A16005859DA}"/>
              </a:ext>
            </a:extLst>
          </p:cNvPr>
          <p:cNvSpPr txBox="1"/>
          <p:nvPr/>
        </p:nvSpPr>
        <p:spPr>
          <a:xfrm>
            <a:off x="693617" y="4567281"/>
            <a:ext cx="21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8F6C09-5754-4B11-A958-B669A043F76A}"/>
              </a:ext>
            </a:extLst>
          </p:cNvPr>
          <p:cNvCxnSpPr>
            <a:cxnSpLocks/>
          </p:cNvCxnSpPr>
          <p:nvPr/>
        </p:nvCxnSpPr>
        <p:spPr>
          <a:xfrm>
            <a:off x="43030" y="7332034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F4798E4-A438-4B56-969C-4814EE2B292C}"/>
              </a:ext>
            </a:extLst>
          </p:cNvPr>
          <p:cNvSpPr txBox="1"/>
          <p:nvPr/>
        </p:nvSpPr>
        <p:spPr>
          <a:xfrm>
            <a:off x="1932039" y="9653765"/>
            <a:ext cx="6159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غَدًا يَوْمًا جَدِيد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71F661B-E627-4164-9AAB-46D5B2BCCF28}"/>
              </a:ext>
            </a:extLst>
          </p:cNvPr>
          <p:cNvSpPr txBox="1"/>
          <p:nvPr/>
        </p:nvSpPr>
        <p:spPr>
          <a:xfrm>
            <a:off x="1199491" y="7113792"/>
            <a:ext cx="6214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BO SLMAN Alomar  منقط  1" pitchFamily="2" charset="-78"/>
                <a:cs typeface="ABO SLMAN Alomar  منقط  1" pitchFamily="2" charset="-78"/>
              </a:rPr>
              <a:t>إِذَا سَقَطْتُ سَأَنْهَظ</a:t>
            </a:r>
            <a:endParaRPr lang="en-GB" sz="6000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8CF4811-F28F-4D84-A3F1-D846057CB699}"/>
              </a:ext>
            </a:extLst>
          </p:cNvPr>
          <p:cNvCxnSpPr>
            <a:cxnSpLocks/>
          </p:cNvCxnSpPr>
          <p:nvPr/>
        </p:nvCxnSpPr>
        <p:spPr>
          <a:xfrm>
            <a:off x="105045" y="9753009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AEAC1A3-7CD7-4734-B0D9-3EEEC848CCF6}"/>
              </a:ext>
            </a:extLst>
          </p:cNvPr>
          <p:cNvCxnSpPr>
            <a:cxnSpLocks/>
          </p:cNvCxnSpPr>
          <p:nvPr/>
        </p:nvCxnSpPr>
        <p:spPr>
          <a:xfrm>
            <a:off x="89412" y="10555600"/>
            <a:ext cx="6814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4C8A853-E3FF-4BF0-8F00-335E91ED554F}"/>
              </a:ext>
            </a:extLst>
          </p:cNvPr>
          <p:cNvCxnSpPr>
            <a:cxnSpLocks/>
          </p:cNvCxnSpPr>
          <p:nvPr/>
        </p:nvCxnSpPr>
        <p:spPr>
          <a:xfrm>
            <a:off x="21514" y="10199274"/>
            <a:ext cx="68149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23B10BB-4416-764C-8330-F4705E85ABD6}"/>
              </a:ext>
            </a:extLst>
          </p:cNvPr>
          <p:cNvSpPr/>
          <p:nvPr/>
        </p:nvSpPr>
        <p:spPr>
          <a:xfrm>
            <a:off x="4306957" y="389600"/>
            <a:ext cx="2114815" cy="1720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E4E61A2-6899-9649-9C5E-65C040A5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99" y="461332"/>
            <a:ext cx="2071312" cy="16110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4EC3AF-BDFE-D4A4-0B2B-8E6AFD326119}"/>
              </a:ext>
            </a:extLst>
          </p:cNvPr>
          <p:cNvSpPr txBox="1"/>
          <p:nvPr/>
        </p:nvSpPr>
        <p:spPr>
          <a:xfrm>
            <a:off x="-1899851" y="5880493"/>
            <a:ext cx="107007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n>
                  <a:solidFill>
                    <a:schemeClr val="tx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إِذَا سَقَطْتُ سَأَنْهَظ</a:t>
            </a:r>
          </a:p>
          <a:p>
            <a:pPr algn="ctr"/>
            <a:endParaRPr lang="en-GB" sz="9600" dirty="0">
              <a:ln>
                <a:solidFill>
                  <a:schemeClr val="tx1"/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0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273763"/>
            <a:ext cx="6858000" cy="1346077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EBF8-E179-D704-4457-1C4CE2E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52" y="8553975"/>
            <a:ext cx="6017237" cy="2086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9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أَنَا مُنَظَمة</a:t>
            </a:r>
            <a:endParaRPr lang="en-GB" sz="9600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Free Neat Room Cliparts, Download Free Neat Room Cliparts png images, Free  ClipArts on Clipart Library">
            <a:extLst>
              <a:ext uri="{FF2B5EF4-FFF2-40B4-BE49-F238E27FC236}">
                <a16:creationId xmlns:a16="http://schemas.microsoft.com/office/drawing/2014/main" id="{9D9855E8-FA97-5627-BE2F-2D0FE983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" y="140716"/>
            <a:ext cx="6639339" cy="686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273763"/>
            <a:ext cx="6858000" cy="1346077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EBF8-E179-D704-4457-1C4CE2E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222" y="8461210"/>
            <a:ext cx="6017237" cy="2086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9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أَنَا مُهَذَبَةٌ</a:t>
            </a:r>
            <a:endParaRPr lang="en-GB" sz="9600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Kids with manner expressions illustration. | CanStock">
            <a:extLst>
              <a:ext uri="{FF2B5EF4-FFF2-40B4-BE49-F238E27FC236}">
                <a16:creationId xmlns:a16="http://schemas.microsoft.com/office/drawing/2014/main" id="{15F02148-69CF-89E6-2F48-A2CB247B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22" y="134006"/>
            <a:ext cx="4459978" cy="66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1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273763"/>
            <a:ext cx="6858000" cy="1346077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EBF8-E179-D704-4457-1C4CE2E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222" y="8461210"/>
            <a:ext cx="6017237" cy="2086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9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أَنَا مُهَذَبٌ</a:t>
            </a:r>
            <a:endParaRPr lang="en-GB" sz="9600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368 Polite Child Stock Illustrations, Cliparts and Royalty Free Polite Child  Vectors">
            <a:extLst>
              <a:ext uri="{FF2B5EF4-FFF2-40B4-BE49-F238E27FC236}">
                <a16:creationId xmlns:a16="http://schemas.microsoft.com/office/drawing/2014/main" id="{621159A0-52B5-C890-374A-C828A4615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" y="0"/>
            <a:ext cx="5300869" cy="64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7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273763"/>
            <a:ext cx="6858000" cy="1346077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EBF8-E179-D704-4457-1C4CE2E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222" y="8461210"/>
            <a:ext cx="6017237" cy="2086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9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أَنَا ذَكِيَةٌ</a:t>
            </a:r>
            <a:endParaRPr lang="en-GB" sz="9600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Clever girl stock illustration. Illustration of educate - 20667775">
            <a:extLst>
              <a:ext uri="{FF2B5EF4-FFF2-40B4-BE49-F238E27FC236}">
                <a16:creationId xmlns:a16="http://schemas.microsoft.com/office/drawing/2014/main" id="{CE3F2375-0E01-643E-1F63-A8E453BA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675"/>
            <a:ext cx="6858000" cy="65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1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273763"/>
            <a:ext cx="6858000" cy="1346077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EBF8-E179-D704-4457-1C4CE2E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222" y="8461210"/>
            <a:ext cx="6017237" cy="2086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9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أَنَا ذَكِيٌّ</a:t>
            </a:r>
            <a:endParaRPr lang="en-GB" sz="9600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46 Vector Smart Boy With Finger Point Up Having An Idea Illustrations &amp; Clip  Art - iStock">
            <a:extLst>
              <a:ext uri="{FF2B5EF4-FFF2-40B4-BE49-F238E27FC236}">
                <a16:creationId xmlns:a16="http://schemas.microsoft.com/office/drawing/2014/main" id="{FC7A94BC-30A7-3421-C43E-18358ACB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44167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1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273763"/>
            <a:ext cx="6858000" cy="1346077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EBF8-E179-D704-4457-1C4CE2E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222" y="8461210"/>
            <a:ext cx="6017237" cy="2086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9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أَنَا سَعِيد</a:t>
            </a:r>
            <a:endParaRPr lang="en-GB" sz="9600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Happy Boy clipart transparent - Clipart World">
            <a:extLst>
              <a:ext uri="{FF2B5EF4-FFF2-40B4-BE49-F238E27FC236}">
                <a16:creationId xmlns:a16="http://schemas.microsoft.com/office/drawing/2014/main" id="{1956E375-B55E-6254-BE1D-44BAF7099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81" y="0"/>
            <a:ext cx="4741438" cy="688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8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12342</TotalTime>
  <Words>619</Words>
  <Application>Microsoft Office PowerPoint</Application>
  <PresentationFormat>Widescreen</PresentationFormat>
  <Paragraphs>200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ABO SLMAN Alomar  منقط  1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AKS2021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Seloua Izeboudjene</dc:creator>
  <cp:lastModifiedBy>Seloua Izeboudjene</cp:lastModifiedBy>
  <cp:revision>2</cp:revision>
  <cp:lastPrinted>2023-11-25T14:34:04Z</cp:lastPrinted>
  <dcterms:created xsi:type="dcterms:W3CDTF">2022-09-07T11:08:46Z</dcterms:created>
  <dcterms:modified xsi:type="dcterms:W3CDTF">2023-11-25T14:34:22Z</dcterms:modified>
</cp:coreProperties>
</file>