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83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5" r:id="rId20"/>
    <p:sldId id="276" r:id="rId21"/>
    <p:sldId id="273" r:id="rId22"/>
    <p:sldId id="274" r:id="rId23"/>
    <p:sldId id="277" r:id="rId24"/>
    <p:sldId id="278" r:id="rId25"/>
    <p:sldId id="279" r:id="rId26"/>
    <p:sldId id="280" r:id="rId27"/>
    <p:sldId id="282" r:id="rId28"/>
    <p:sldId id="281" r:id="rId2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1BE0F4-0DF2-41C4-92A8-58B8FAFDB778}" v="2" dt="2023-09-07T21:30:34.7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loua Izeboudjene" userId="779f36cc-4099-4c1c-bf6a-b11816f798c5" providerId="ADAL" clId="{701BE0F4-0DF2-41C4-92A8-58B8FAFDB778}"/>
    <pc:docChg chg="custSel addSld modSld">
      <pc:chgData name="Seloua Izeboudjene" userId="779f36cc-4099-4c1c-bf6a-b11816f798c5" providerId="ADAL" clId="{701BE0F4-0DF2-41C4-92A8-58B8FAFDB778}" dt="2023-09-07T21:31:01.282" v="21" actId="255"/>
      <pc:docMkLst>
        <pc:docMk/>
      </pc:docMkLst>
      <pc:sldChg chg="addSp delSp modSp new mod">
        <pc:chgData name="Seloua Izeboudjene" userId="779f36cc-4099-4c1c-bf6a-b11816f798c5" providerId="ADAL" clId="{701BE0F4-0DF2-41C4-92A8-58B8FAFDB778}" dt="2023-09-07T21:31:01.282" v="21" actId="255"/>
        <pc:sldMkLst>
          <pc:docMk/>
          <pc:sldMk cId="22208293" sldId="283"/>
        </pc:sldMkLst>
        <pc:spChg chg="del">
          <ac:chgData name="Seloua Izeboudjene" userId="779f36cc-4099-4c1c-bf6a-b11816f798c5" providerId="ADAL" clId="{701BE0F4-0DF2-41C4-92A8-58B8FAFDB778}" dt="2023-09-07T21:30:32.018" v="2" actId="478"/>
          <ac:spMkLst>
            <pc:docMk/>
            <pc:sldMk cId="22208293" sldId="283"/>
            <ac:spMk id="2" creationId="{86802894-4678-DA15-A3C7-02256333DE41}"/>
          </ac:spMkLst>
        </pc:spChg>
        <pc:spChg chg="del">
          <ac:chgData name="Seloua Izeboudjene" userId="779f36cc-4099-4c1c-bf6a-b11816f798c5" providerId="ADAL" clId="{701BE0F4-0DF2-41C4-92A8-58B8FAFDB778}" dt="2023-09-07T21:30:34.766" v="3" actId="478"/>
          <ac:spMkLst>
            <pc:docMk/>
            <pc:sldMk cId="22208293" sldId="283"/>
            <ac:spMk id="3" creationId="{A48A27EF-0952-B8A4-DBF6-89C1084322A6}"/>
          </ac:spMkLst>
        </pc:spChg>
        <pc:spChg chg="add mod">
          <ac:chgData name="Seloua Izeboudjene" userId="779f36cc-4099-4c1c-bf6a-b11816f798c5" providerId="ADAL" clId="{701BE0F4-0DF2-41C4-92A8-58B8FAFDB778}" dt="2023-09-07T21:31:01.282" v="21" actId="255"/>
          <ac:spMkLst>
            <pc:docMk/>
            <pc:sldMk cId="22208293" sldId="283"/>
            <ac:spMk id="4" creationId="{B1BF8BD4-6AA2-4DB6-7DB8-0B47865D4BD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0DD16-F478-169B-E8EB-7FAB4097FDB7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1A464-351B-4381-A11D-9475817C663B}" type="datetime1">
              <a:rPr lang="en-US"/>
              <a:pPr>
                <a:defRPr/>
              </a:pPr>
              <a:t>9/7/2023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8F07D-A77E-47FC-BE59-44199F55915F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F84F8-EE4D-662F-A97E-81F6AB65F07B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F53BB-5907-45A8-9340-E78A97FC399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131432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06865-0E4F-280C-E960-AAB459128907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E2C54-6819-48DE-B3A2-4971F25CCF43}" type="datetime1">
              <a:rPr lang="en-US"/>
              <a:pPr>
                <a:defRPr/>
              </a:pPr>
              <a:t>9/7/2023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1D4A1-C6A4-0D62-B77F-C23CC40DC500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E8460-FA35-6E34-BB70-B8D5324F4A27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6A5E5-69E5-4217-BB0B-75D84A7013C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2229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69BD1-C4C2-6B23-7BAC-5691D0F8EDAB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D4349-50B6-4834-850D-14DBA458887A}" type="datetime1">
              <a:rPr lang="en-US"/>
              <a:pPr>
                <a:defRPr/>
              </a:pPr>
              <a:t>9/7/2023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3DEA0-C315-B26D-E42A-00BA12F4B7D1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47284-E437-343E-E86F-70BEC0382521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3A19F-CC60-4610-896F-E48E1F60DB2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9826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110CA-1BCE-EBBE-335B-3080DBA62BED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2DBC2-58AB-42AF-A1C6-51A9EBBF69EE}" type="datetime1">
              <a:rPr lang="en-US"/>
              <a:pPr>
                <a:defRPr/>
              </a:pPr>
              <a:t>9/7/2023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89B3B-6A93-6E5F-5AC3-7D1DC0A2D3D7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F37C2-9F6F-A769-FC24-E25393B1480F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8BD48-2604-4B12-A08D-1789B9AAA59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939379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4133A-C4C9-25F4-1A80-C8093353B741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81FDC-C07D-4306-83E4-61A2389913F8}" type="datetime1">
              <a:rPr lang="en-US"/>
              <a:pPr>
                <a:defRPr/>
              </a:pPr>
              <a:t>9/7/2023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A0A6D-22FC-AF60-8D66-DBFB33DD53A6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40D9C-9923-FB41-1F37-CC8173EE514F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05B08-351E-49A0-AEA3-95F8F243B36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964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AF75B2-2F1B-7E96-F8B6-5D740BF2696C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9C20D-348C-4F8B-AF99-3AF33CE2FA3B}" type="datetime1">
              <a:rPr lang="en-US"/>
              <a:pPr>
                <a:defRPr/>
              </a:pPr>
              <a:t>9/7/2023</a:t>
            </a:fld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DCC2860-E8DE-21D5-00A3-26B78664C8E4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B88BB4-90C7-87BE-9E24-63B7599F9F8F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2D608-38D0-486E-B9E3-E71AE3087D0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4165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0539E4A-1A1A-3131-DB27-E820DF5CAD9B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B5859-714F-4FC7-B774-3F6748C7BE52}" type="datetime1">
              <a:rPr lang="en-US"/>
              <a:pPr>
                <a:defRPr/>
              </a:pPr>
              <a:t>9/7/2023</a:t>
            </a:fld>
            <a:endParaRPr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22F61B8-E177-1826-D88A-365A81B495B2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DB55723-D83F-80F2-90F4-2AACFFAA7926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51A25-E43B-43BB-8AF5-5EF76571F11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075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163D8C0-784B-2392-FA2A-734AF6DE4EF4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D2EAF-49C9-4E66-B67E-E3D5F7D6D66B}" type="datetime1">
              <a:rPr lang="en-US"/>
              <a:pPr>
                <a:defRPr/>
              </a:pPr>
              <a:t>9/7/2023</a:t>
            </a:fld>
            <a:endParaRPr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57644A4-BC4A-EF70-8126-1DB2B0E6F573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B162DAE-97BD-7B88-7636-5B39D99ECE97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DD6BA-D197-4968-86F4-45662A14BC0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5058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C1EC536-83C6-1717-E00B-31A41DD23B54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CB270-AB0F-4BDE-830C-389BC1AB494F}" type="datetime1">
              <a:rPr lang="en-US"/>
              <a:pPr>
                <a:defRPr/>
              </a:pPr>
              <a:t>9/7/2023</a:t>
            </a:fld>
            <a:endParaRPr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BD560FF-0593-2C5C-5A27-D84ECA66E01D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9C096E8-82ED-5818-4609-CCE615EE2652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0ABC3-1C83-40BF-988C-C792C4375DB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2723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8C271B-E15B-08AA-5608-50F9749FC380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9610B-0819-4BC2-92A5-CCA131F14EFB}" type="datetime1">
              <a:rPr lang="en-US"/>
              <a:pPr>
                <a:defRPr/>
              </a:pPr>
              <a:t>9/7/2023</a:t>
            </a:fld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A8A00E2-6D0C-E6C6-DBFD-69AE8700ABD4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5FDBBC8-AF0D-2E02-2676-542D4041905E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C4CBB-9400-4EF0-A4EC-6729E18A8C8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308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>
            <a:normAutofit/>
          </a:bodyPr>
          <a:lstStyle>
            <a:lvl1pPr marL="0" indent="0">
              <a:buNone/>
              <a:defRPr lang="en-GB" sz="3200"/>
            </a:lvl1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7CCFD83-E430-F244-E47C-CAE2E87AF11D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0AD38-266C-4B74-B539-9521C7923C0D}" type="datetime1">
              <a:rPr lang="en-US"/>
              <a:pPr>
                <a:defRPr/>
              </a:pPr>
              <a:t>9/7/2023</a:t>
            </a:fld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6A5953-E0D9-6DB0-ACDB-C8F38D44E791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879C716-F99C-0E81-5A92-61E6928661BC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348C8-522C-43E2-AC73-A3A839DD97B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8565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81BB508-C293-6C66-4993-343D31C351F2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2349254-206B-9765-41E1-2D949840C7C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D3C2A-E865-1CC8-F093-FFE247BCF25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 smtClean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F8FBE820-4795-4876-BEF3-CF8E11FA8D8D}" type="datetime1">
              <a:rPr lang="en-US"/>
              <a:pPr>
                <a:defRPr/>
              </a:pPr>
              <a:t>9/7/2023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F1272-D48C-BA00-6998-82A0179AAD1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8949B-FAC3-6259-C305-9223E8092A4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 smtClean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BA3D0C3D-8345-454C-AD62-D227BAB79D6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l" rtl="0" eaLnBrk="0" fontAlgn="base">
        <a:lnSpc>
          <a:spcPct val="90000"/>
        </a:lnSpc>
        <a:spcBef>
          <a:spcPct val="0"/>
        </a:spcBef>
        <a:spcAft>
          <a:spcPct val="0"/>
        </a:spcAft>
        <a:defRPr lang="en-US" sz="4400" kern="1200">
          <a:solidFill>
            <a:srgbClr val="000000"/>
          </a:solidFill>
          <a:latin typeface="Calibri Light"/>
        </a:defRPr>
      </a:lvl1pPr>
      <a:lvl2pPr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</a:defRPr>
      </a:lvl2pPr>
      <a:lvl3pPr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</a:defRPr>
      </a:lvl3pPr>
      <a:lvl4pPr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</a:defRPr>
      </a:lvl4pPr>
      <a:lvl5pPr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</a:defRPr>
      </a:lvl5pPr>
      <a:lvl6pPr marL="4572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</a:defRPr>
      </a:lvl6pPr>
      <a:lvl7pPr marL="9144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</a:defRPr>
      </a:lvl7pPr>
      <a:lvl8pPr marL="13716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</a:defRPr>
      </a:lvl8pPr>
      <a:lvl9pPr marL="18288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2800" kern="1200">
          <a:solidFill>
            <a:srgbClr val="000000"/>
          </a:solidFill>
          <a:latin typeface="Calibri"/>
        </a:defRPr>
      </a:lvl1pPr>
      <a:lvl2pPr marL="685800" lvl="1" indent="-228600" algn="l" rtl="0" eaLnBrk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2400" kern="1200">
          <a:solidFill>
            <a:srgbClr val="000000"/>
          </a:solidFill>
          <a:latin typeface="Calibri"/>
        </a:defRPr>
      </a:lvl2pPr>
      <a:lvl3pPr marL="1143000" lvl="2" indent="-228600" algn="l" rtl="0" eaLnBrk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2000" kern="1200">
          <a:solidFill>
            <a:srgbClr val="000000"/>
          </a:solidFill>
          <a:latin typeface="Calibri"/>
        </a:defRPr>
      </a:lvl3pPr>
      <a:lvl4pPr marL="1600200" lvl="3" indent="-228600" algn="l" rtl="0" eaLnBrk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kern="1200">
          <a:solidFill>
            <a:srgbClr val="000000"/>
          </a:solidFill>
          <a:latin typeface="Calibri"/>
        </a:defRPr>
      </a:lvl4pPr>
      <a:lvl5pPr marL="2057400" lvl="4" indent="-228600" algn="l" rtl="0" eaLnBrk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kern="1200">
          <a:solidFill>
            <a:srgbClr val="000000"/>
          </a:solidFill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8128E8CB-8E39-E347-4079-CD88AA49D840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pPr eaLnBrk="1"/>
            <a:r>
              <a:rPr lang="ar-SA" altLang="en-US" sz="15000">
                <a:latin typeface="Calibri" panose="020F0502020204030204" pitchFamily="34" charset="0"/>
                <a:cs typeface="Calibri" panose="020F0502020204030204" pitchFamily="34" charset="0"/>
              </a:rPr>
              <a:t>مَنْ أَنَا؟</a:t>
            </a:r>
            <a:endParaRPr lang="en-GB" altLang="en-US" sz="15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EA2B5BCE-216E-234B-1B42-8DD65160A2A3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pPr eaLnBrk="1"/>
            <a:r>
              <a:rPr lang="en-GB" altLang="en-US">
                <a:latin typeface="Calibri" panose="020F0502020204030204" pitchFamily="34" charset="0"/>
              </a:rPr>
              <a:t>Who am I?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E98BE158-7786-CD39-B67C-F655CA879D1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en-GB" altLang="en-US">
              <a:latin typeface="Calibri Light" panose="020F0302020204030204" pitchFamily="34" charset="0"/>
            </a:endParaRPr>
          </a:p>
        </p:txBody>
      </p:sp>
      <p:sp>
        <p:nvSpPr>
          <p:cNvPr id="10244" name="Speech Bubble: Oval 5">
            <a:extLst>
              <a:ext uri="{FF2B5EF4-FFF2-40B4-BE49-F238E27FC236}">
                <a16:creationId xmlns:a16="http://schemas.microsoft.com/office/drawing/2014/main" id="{17E58977-DD30-C2F4-6861-0B2FF8806053}"/>
              </a:ext>
            </a:extLst>
          </p:cNvPr>
          <p:cNvSpPr>
            <a:spLocks/>
          </p:cNvSpPr>
          <p:nvPr/>
        </p:nvSpPr>
        <p:spPr bwMode="auto">
          <a:xfrm>
            <a:off x="5664200" y="365125"/>
            <a:ext cx="4935538" cy="3573463"/>
          </a:xfrm>
          <a:custGeom>
            <a:avLst/>
            <a:gdLst>
              <a:gd name="T0" fmla="*/ 2467947 w 21600"/>
              <a:gd name="T1" fmla="*/ 0 h 21600"/>
              <a:gd name="T2" fmla="*/ 4935894 w 21600"/>
              <a:gd name="T3" fmla="*/ 1786811 h 21600"/>
              <a:gd name="T4" fmla="*/ 2467947 w 21600"/>
              <a:gd name="T5" fmla="*/ 3573621 h 21600"/>
              <a:gd name="T6" fmla="*/ 0 w 21600"/>
              <a:gd name="T7" fmla="*/ 1786811 h 21600"/>
              <a:gd name="T8" fmla="*/ 722103 w 21600"/>
              <a:gd name="T9" fmla="*/ 522808 h 21600"/>
              <a:gd name="T10" fmla="*/ 722103 w 21600"/>
              <a:gd name="T11" fmla="*/ 3050813 h 21600"/>
              <a:gd name="T12" fmla="*/ 4213791 w 21600"/>
              <a:gd name="T13" fmla="*/ 3050813 h 21600"/>
              <a:gd name="T14" fmla="*/ 4213791 w 21600"/>
              <a:gd name="T15" fmla="*/ 522808 h 21600"/>
              <a:gd name="T16" fmla="*/ 58728 w 21600"/>
              <a:gd name="T17" fmla="*/ 4045306 h 21600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17694720 60000 65536"/>
              <a:gd name="T23" fmla="*/ 5898240 60000 65536"/>
              <a:gd name="T24" fmla="*/ 5898240 60000 65536"/>
              <a:gd name="T25" fmla="*/ 17694720 60000 65536"/>
              <a:gd name="T26" fmla="*/ 5898240 60000 65536"/>
              <a:gd name="T27" fmla="*/ 3200 w 21600"/>
              <a:gd name="T28" fmla="*/ 3200 h 21600"/>
              <a:gd name="T29" fmla="*/ 18400 w 21600"/>
              <a:gd name="T30" fmla="*/ 18400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00" h="21600">
                <a:moveTo>
                  <a:pt x="2815" y="18071"/>
                </a:moveTo>
                <a:lnTo>
                  <a:pt x="2814" y="18071"/>
                </a:lnTo>
                <a:cubicBezTo>
                  <a:pt x="1003" y="16082"/>
                  <a:pt x="0" y="13489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9052" y="21599"/>
                  <a:pt x="7331" y="21176"/>
                  <a:pt x="5783" y="20364"/>
                </a:cubicBezTo>
                <a:lnTo>
                  <a:pt x="257" y="24451"/>
                </a:lnTo>
                <a:lnTo>
                  <a:pt x="2815" y="18071"/>
                </a:lnTo>
                <a:close/>
              </a:path>
            </a:pathLst>
          </a:custGeom>
          <a:solidFill>
            <a:srgbClr val="FFFFFF"/>
          </a:solidFill>
          <a:ln w="12701">
            <a:solidFill>
              <a:srgbClr val="70AD47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ar-SA" altLang="en-US" sz="9600">
                <a:solidFill>
                  <a:srgbClr val="000000"/>
                </a:solidFill>
                <a:cs typeface="Calibri" panose="020F0502020204030204" pitchFamily="34" charset="0"/>
              </a:rPr>
              <a:t>.........</a:t>
            </a:r>
            <a:endParaRPr lang="en-GB" altLang="en-US" sz="960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pic>
        <p:nvPicPr>
          <p:cNvPr id="4" name="Content Placeholder 3" descr="A cartoon character of a child&#10;&#10;Description automatically generated">
            <a:extLst>
              <a:ext uri="{FF2B5EF4-FFF2-40B4-BE49-F238E27FC236}">
                <a16:creationId xmlns:a16="http://schemas.microsoft.com/office/drawing/2014/main" id="{EB42E175-660A-9087-CBB0-B4C838FA8F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814" y="1330854"/>
            <a:ext cx="4151320" cy="5396716"/>
          </a:xfrm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peech Bubble: Oval 5">
            <a:extLst>
              <a:ext uri="{FF2B5EF4-FFF2-40B4-BE49-F238E27FC236}">
                <a16:creationId xmlns:a16="http://schemas.microsoft.com/office/drawing/2014/main" id="{F196AC4D-5CD4-C27D-D048-8967EE885F77}"/>
              </a:ext>
            </a:extLst>
          </p:cNvPr>
          <p:cNvSpPr>
            <a:spLocks/>
          </p:cNvSpPr>
          <p:nvPr/>
        </p:nvSpPr>
        <p:spPr bwMode="auto">
          <a:xfrm>
            <a:off x="5664200" y="365125"/>
            <a:ext cx="4935538" cy="3573463"/>
          </a:xfrm>
          <a:custGeom>
            <a:avLst/>
            <a:gdLst>
              <a:gd name="T0" fmla="*/ 2467947 w 21600"/>
              <a:gd name="T1" fmla="*/ 0 h 21600"/>
              <a:gd name="T2" fmla="*/ 4935894 w 21600"/>
              <a:gd name="T3" fmla="*/ 1786811 h 21600"/>
              <a:gd name="T4" fmla="*/ 2467947 w 21600"/>
              <a:gd name="T5" fmla="*/ 3573621 h 21600"/>
              <a:gd name="T6" fmla="*/ 0 w 21600"/>
              <a:gd name="T7" fmla="*/ 1786811 h 21600"/>
              <a:gd name="T8" fmla="*/ 722103 w 21600"/>
              <a:gd name="T9" fmla="*/ 522808 h 21600"/>
              <a:gd name="T10" fmla="*/ 722103 w 21600"/>
              <a:gd name="T11" fmla="*/ 3050813 h 21600"/>
              <a:gd name="T12" fmla="*/ 4213791 w 21600"/>
              <a:gd name="T13" fmla="*/ 3050813 h 21600"/>
              <a:gd name="T14" fmla="*/ 4213791 w 21600"/>
              <a:gd name="T15" fmla="*/ 522808 h 21600"/>
              <a:gd name="T16" fmla="*/ 58728 w 21600"/>
              <a:gd name="T17" fmla="*/ 4045306 h 21600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17694720 60000 65536"/>
              <a:gd name="T23" fmla="*/ 5898240 60000 65536"/>
              <a:gd name="T24" fmla="*/ 5898240 60000 65536"/>
              <a:gd name="T25" fmla="*/ 17694720 60000 65536"/>
              <a:gd name="T26" fmla="*/ 5898240 60000 65536"/>
              <a:gd name="T27" fmla="*/ 3200 w 21600"/>
              <a:gd name="T28" fmla="*/ 3200 h 21600"/>
              <a:gd name="T29" fmla="*/ 18400 w 21600"/>
              <a:gd name="T30" fmla="*/ 18400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00" h="21600">
                <a:moveTo>
                  <a:pt x="2815" y="18071"/>
                </a:moveTo>
                <a:lnTo>
                  <a:pt x="2814" y="18071"/>
                </a:lnTo>
                <a:cubicBezTo>
                  <a:pt x="1003" y="16082"/>
                  <a:pt x="0" y="13489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9052" y="21599"/>
                  <a:pt x="7331" y="21176"/>
                  <a:pt x="5783" y="20364"/>
                </a:cubicBezTo>
                <a:lnTo>
                  <a:pt x="257" y="24451"/>
                </a:lnTo>
                <a:lnTo>
                  <a:pt x="2815" y="18071"/>
                </a:lnTo>
                <a:close/>
              </a:path>
            </a:pathLst>
          </a:custGeom>
          <a:solidFill>
            <a:srgbClr val="FFFFFF"/>
          </a:solidFill>
          <a:ln w="12701">
            <a:solidFill>
              <a:srgbClr val="70AD47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ar-SA" altLang="en-US" sz="9600">
                <a:solidFill>
                  <a:srgbClr val="000000"/>
                </a:solidFill>
                <a:cs typeface="Calibri" panose="020F0502020204030204" pitchFamily="34" charset="0"/>
              </a:rPr>
              <a:t>مَرْحَبًا</a:t>
            </a:r>
            <a:endParaRPr lang="en-GB" altLang="en-US" sz="960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B95A91-01E8-5C1D-81CA-EB11B162D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3" descr="A cartoon character of a child&#10;&#10;Description automatically generated">
            <a:extLst>
              <a:ext uri="{FF2B5EF4-FFF2-40B4-BE49-F238E27FC236}">
                <a16:creationId xmlns:a16="http://schemas.microsoft.com/office/drawing/2014/main" id="{BC2C5E88-891F-466A-211C-B61661DA8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0814" y="1330854"/>
            <a:ext cx="4151320" cy="539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6DB3E167-2383-9AB8-6C72-0F34340B8E4D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en-GB" altLang="en-US">
              <a:latin typeface="Calibri Light" panose="020F0302020204030204" pitchFamily="34" charset="0"/>
            </a:endParaRPr>
          </a:p>
        </p:txBody>
      </p:sp>
      <p:sp>
        <p:nvSpPr>
          <p:cNvPr id="12292" name="Speech Bubble: Oval 5">
            <a:extLst>
              <a:ext uri="{FF2B5EF4-FFF2-40B4-BE49-F238E27FC236}">
                <a16:creationId xmlns:a16="http://schemas.microsoft.com/office/drawing/2014/main" id="{6642B5C5-4100-48D7-5AD6-82102A6DA491}"/>
              </a:ext>
            </a:extLst>
          </p:cNvPr>
          <p:cNvSpPr>
            <a:spLocks/>
          </p:cNvSpPr>
          <p:nvPr/>
        </p:nvSpPr>
        <p:spPr bwMode="auto">
          <a:xfrm>
            <a:off x="5664200" y="365125"/>
            <a:ext cx="4935538" cy="3573463"/>
          </a:xfrm>
          <a:custGeom>
            <a:avLst/>
            <a:gdLst>
              <a:gd name="T0" fmla="*/ 2467947 w 21600"/>
              <a:gd name="T1" fmla="*/ 0 h 21600"/>
              <a:gd name="T2" fmla="*/ 4935894 w 21600"/>
              <a:gd name="T3" fmla="*/ 1786811 h 21600"/>
              <a:gd name="T4" fmla="*/ 2467947 w 21600"/>
              <a:gd name="T5" fmla="*/ 3573621 h 21600"/>
              <a:gd name="T6" fmla="*/ 0 w 21600"/>
              <a:gd name="T7" fmla="*/ 1786811 h 21600"/>
              <a:gd name="T8" fmla="*/ 722103 w 21600"/>
              <a:gd name="T9" fmla="*/ 522808 h 21600"/>
              <a:gd name="T10" fmla="*/ 722103 w 21600"/>
              <a:gd name="T11" fmla="*/ 3050813 h 21600"/>
              <a:gd name="T12" fmla="*/ 4213791 w 21600"/>
              <a:gd name="T13" fmla="*/ 3050813 h 21600"/>
              <a:gd name="T14" fmla="*/ 4213791 w 21600"/>
              <a:gd name="T15" fmla="*/ 522808 h 21600"/>
              <a:gd name="T16" fmla="*/ 58728 w 21600"/>
              <a:gd name="T17" fmla="*/ 4045306 h 21600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17694720 60000 65536"/>
              <a:gd name="T23" fmla="*/ 5898240 60000 65536"/>
              <a:gd name="T24" fmla="*/ 5898240 60000 65536"/>
              <a:gd name="T25" fmla="*/ 17694720 60000 65536"/>
              <a:gd name="T26" fmla="*/ 5898240 60000 65536"/>
              <a:gd name="T27" fmla="*/ 3200 w 21600"/>
              <a:gd name="T28" fmla="*/ 3200 h 21600"/>
              <a:gd name="T29" fmla="*/ 18400 w 21600"/>
              <a:gd name="T30" fmla="*/ 18400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00" h="21600">
                <a:moveTo>
                  <a:pt x="2815" y="18071"/>
                </a:moveTo>
                <a:lnTo>
                  <a:pt x="2814" y="18071"/>
                </a:lnTo>
                <a:cubicBezTo>
                  <a:pt x="1003" y="16082"/>
                  <a:pt x="0" y="13489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9052" y="21599"/>
                  <a:pt x="7331" y="21176"/>
                  <a:pt x="5783" y="20364"/>
                </a:cubicBezTo>
                <a:lnTo>
                  <a:pt x="257" y="24451"/>
                </a:lnTo>
                <a:lnTo>
                  <a:pt x="2815" y="18071"/>
                </a:lnTo>
                <a:close/>
              </a:path>
            </a:pathLst>
          </a:custGeom>
          <a:solidFill>
            <a:srgbClr val="FFFFFF"/>
          </a:solidFill>
          <a:ln w="12701">
            <a:solidFill>
              <a:srgbClr val="70AD47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ar-SA" altLang="en-US" sz="9600">
                <a:solidFill>
                  <a:srgbClr val="000000"/>
                </a:solidFill>
                <a:cs typeface="Calibri" panose="020F0502020204030204" pitchFamily="34" charset="0"/>
              </a:rPr>
              <a:t>........</a:t>
            </a:r>
            <a:endParaRPr lang="en-GB" altLang="en-US" sz="960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160F6E-6B1D-4F57-ABB9-2A30FDEFF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Content Placeholder 3" descr="A cartoon character of a child&#10;&#10;Description automatically generated">
            <a:extLst>
              <a:ext uri="{FF2B5EF4-FFF2-40B4-BE49-F238E27FC236}">
                <a16:creationId xmlns:a16="http://schemas.microsoft.com/office/drawing/2014/main" id="{6B2C4643-1363-7914-AF40-AFAA32C93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0814" y="1330854"/>
            <a:ext cx="4151320" cy="539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AE2F1CA5-FBC9-CFBB-9658-FA83441ACD6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en-GB" altLang="en-US">
              <a:latin typeface="Calibri Light" panose="020F0302020204030204" pitchFamily="34" charset="0"/>
            </a:endParaRPr>
          </a:p>
        </p:txBody>
      </p:sp>
      <p:sp>
        <p:nvSpPr>
          <p:cNvPr id="13316" name="Speech Bubble: Oval 5">
            <a:extLst>
              <a:ext uri="{FF2B5EF4-FFF2-40B4-BE49-F238E27FC236}">
                <a16:creationId xmlns:a16="http://schemas.microsoft.com/office/drawing/2014/main" id="{BB876B04-3F31-7903-CCE2-B303AE6E1E59}"/>
              </a:ext>
            </a:extLst>
          </p:cNvPr>
          <p:cNvSpPr>
            <a:spLocks/>
          </p:cNvSpPr>
          <p:nvPr/>
        </p:nvSpPr>
        <p:spPr bwMode="auto">
          <a:xfrm>
            <a:off x="5664200" y="365125"/>
            <a:ext cx="4935538" cy="3573463"/>
          </a:xfrm>
          <a:custGeom>
            <a:avLst/>
            <a:gdLst>
              <a:gd name="T0" fmla="*/ 2467947 w 21600"/>
              <a:gd name="T1" fmla="*/ 0 h 21600"/>
              <a:gd name="T2" fmla="*/ 4935894 w 21600"/>
              <a:gd name="T3" fmla="*/ 1786811 h 21600"/>
              <a:gd name="T4" fmla="*/ 2467947 w 21600"/>
              <a:gd name="T5" fmla="*/ 3573621 h 21600"/>
              <a:gd name="T6" fmla="*/ 0 w 21600"/>
              <a:gd name="T7" fmla="*/ 1786811 h 21600"/>
              <a:gd name="T8" fmla="*/ 722103 w 21600"/>
              <a:gd name="T9" fmla="*/ 522808 h 21600"/>
              <a:gd name="T10" fmla="*/ 722103 w 21600"/>
              <a:gd name="T11" fmla="*/ 3050813 h 21600"/>
              <a:gd name="T12" fmla="*/ 4213791 w 21600"/>
              <a:gd name="T13" fmla="*/ 3050813 h 21600"/>
              <a:gd name="T14" fmla="*/ 4213791 w 21600"/>
              <a:gd name="T15" fmla="*/ 522808 h 21600"/>
              <a:gd name="T16" fmla="*/ 58728 w 21600"/>
              <a:gd name="T17" fmla="*/ 4045306 h 21600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17694720 60000 65536"/>
              <a:gd name="T23" fmla="*/ 5898240 60000 65536"/>
              <a:gd name="T24" fmla="*/ 5898240 60000 65536"/>
              <a:gd name="T25" fmla="*/ 17694720 60000 65536"/>
              <a:gd name="T26" fmla="*/ 5898240 60000 65536"/>
              <a:gd name="T27" fmla="*/ 3200 w 21600"/>
              <a:gd name="T28" fmla="*/ 3200 h 21600"/>
              <a:gd name="T29" fmla="*/ 18400 w 21600"/>
              <a:gd name="T30" fmla="*/ 18400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00" h="21600">
                <a:moveTo>
                  <a:pt x="2815" y="18071"/>
                </a:moveTo>
                <a:lnTo>
                  <a:pt x="2814" y="18071"/>
                </a:lnTo>
                <a:cubicBezTo>
                  <a:pt x="1003" y="16082"/>
                  <a:pt x="0" y="13489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9052" y="21599"/>
                  <a:pt x="7331" y="21176"/>
                  <a:pt x="5783" y="20364"/>
                </a:cubicBezTo>
                <a:lnTo>
                  <a:pt x="257" y="24451"/>
                </a:lnTo>
                <a:lnTo>
                  <a:pt x="2815" y="18071"/>
                </a:lnTo>
                <a:close/>
              </a:path>
            </a:pathLst>
          </a:custGeom>
          <a:solidFill>
            <a:srgbClr val="FFFFFF"/>
          </a:solidFill>
          <a:ln w="12701">
            <a:solidFill>
              <a:srgbClr val="70AD47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ar-SA" altLang="en-US" sz="9600">
                <a:solidFill>
                  <a:srgbClr val="000000"/>
                </a:solidFill>
                <a:cs typeface="Calibri" panose="020F0502020204030204" pitchFamily="34" charset="0"/>
              </a:rPr>
              <a:t>اسمي</a:t>
            </a:r>
            <a:endParaRPr lang="en-GB" altLang="en-US" sz="960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1C72AE-6DC5-A40F-088B-2703868D2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Content Placeholder 3" descr="A cartoon character of a child&#10;&#10;Description automatically generated">
            <a:extLst>
              <a:ext uri="{FF2B5EF4-FFF2-40B4-BE49-F238E27FC236}">
                <a16:creationId xmlns:a16="http://schemas.microsoft.com/office/drawing/2014/main" id="{C1C7C684-9AEB-37CA-19A1-5B144F52B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540" y="584257"/>
            <a:ext cx="4704150" cy="6115395"/>
          </a:xfrm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5">
            <a:extLst>
              <a:ext uri="{FF2B5EF4-FFF2-40B4-BE49-F238E27FC236}">
                <a16:creationId xmlns:a16="http://schemas.microsoft.com/office/drawing/2014/main" id="{1B3B4288-B212-1676-34BE-42207C641189}"/>
              </a:ext>
            </a:extLst>
          </p:cNvPr>
          <p:cNvSpPr/>
          <p:nvPr/>
        </p:nvSpPr>
        <p:spPr>
          <a:xfrm>
            <a:off x="5663683" y="365129"/>
            <a:ext cx="4935894" cy="3573621"/>
          </a:xfrm>
          <a:custGeom>
            <a:avLst>
              <a:gd name="f0" fmla="val 257"/>
              <a:gd name="f1" fmla="val 24451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+- 0 0 180"/>
              <a:gd name="f15" fmla="+- 0 0 -194"/>
              <a:gd name="f16" fmla="*/ f6 1 21600"/>
              <a:gd name="f17" fmla="*/ f7 1 21600"/>
              <a:gd name="f18" fmla="*/ f8 1 180"/>
              <a:gd name="f19" fmla="pin -2147483647 f0 2147483647"/>
              <a:gd name="f20" fmla="pin -2147483647 f1 2147483647"/>
              <a:gd name="f21" fmla="+- f12 0 f11"/>
              <a:gd name="f22" fmla="*/ f13 f3 1"/>
              <a:gd name="f23" fmla="*/ f14 f3 1"/>
              <a:gd name="f24" fmla="*/ f15 f3 1"/>
              <a:gd name="f25" fmla="+- f19 0 10800"/>
              <a:gd name="f26" fmla="+- f20 0 10800"/>
              <a:gd name="f27" fmla="*/ f19 f16 1"/>
              <a:gd name="f28" fmla="*/ f20 f17 1"/>
              <a:gd name="f29" fmla="*/ 3200 f16 1"/>
              <a:gd name="f30" fmla="*/ 18400 f16 1"/>
              <a:gd name="f31" fmla="*/ 18400 f17 1"/>
              <a:gd name="f32" fmla="*/ 3200 f17 1"/>
              <a:gd name="f33" fmla="*/ f21 1 2"/>
              <a:gd name="f34" fmla="*/ 3160 f16 1"/>
              <a:gd name="f35" fmla="*/ 3160 f17 1"/>
              <a:gd name="f36" fmla="*/ f22 1 f5"/>
              <a:gd name="f37" fmla="*/ 18440 f17 1"/>
              <a:gd name="f38" fmla="*/ f23 1 f5"/>
              <a:gd name="f39" fmla="*/ 18440 f16 1"/>
              <a:gd name="f40" fmla="*/ f24 1 f5"/>
              <a:gd name="f41" fmla="*/ f25 f25 1"/>
              <a:gd name="f42" fmla="*/ f26 f26 1"/>
              <a:gd name="f43" fmla="+- 0 0 f26"/>
              <a:gd name="f44" fmla="+- 0 0 f25"/>
              <a:gd name="f45" fmla="+- f11 f33 0"/>
              <a:gd name="f46" fmla="*/ f33 f33 1"/>
              <a:gd name="f47" fmla="+- f36 0 f4"/>
              <a:gd name="f48" fmla="+- f38 0 f4"/>
              <a:gd name="f49" fmla="+- f40 0 f4"/>
              <a:gd name="f50" fmla="+- f41 f42 0"/>
              <a:gd name="f51" fmla="at2 f43 f44"/>
              <a:gd name="f52" fmla="sqrt f50"/>
              <a:gd name="f53" fmla="+- f51 f4 0"/>
              <a:gd name="f54" fmla="+- f52 0 10800"/>
              <a:gd name="f55" fmla="*/ f53 f8 1"/>
              <a:gd name="f56" fmla="*/ f55 1 f3"/>
              <a:gd name="f57" fmla="+- 0 0 f56"/>
              <a:gd name="f58" fmla="val f57"/>
              <a:gd name="f59" fmla="*/ f58 1 f18"/>
              <a:gd name="f60" fmla="+- f59 0 10"/>
              <a:gd name="f61" fmla="+- f59 10 0"/>
              <a:gd name="f62" fmla="*/ f59 f18 1"/>
              <a:gd name="f63" fmla="+- 0 0 f62"/>
              <a:gd name="f64" fmla="*/ f60 f18 1"/>
              <a:gd name="f65" fmla="*/ f61 f18 1"/>
              <a:gd name="f66" fmla="*/ f63 f3 1"/>
              <a:gd name="f67" fmla="+- 0 0 f64"/>
              <a:gd name="f68" fmla="+- 0 0 f65"/>
              <a:gd name="f69" fmla="*/ f66 1 f8"/>
              <a:gd name="f70" fmla="*/ f67 f3 1"/>
              <a:gd name="f71" fmla="*/ f68 f3 1"/>
              <a:gd name="f72" fmla="+- f69 0 f4"/>
              <a:gd name="f73" fmla="*/ f70 1 f8"/>
              <a:gd name="f74" fmla="*/ f71 1 f8"/>
              <a:gd name="f75" fmla="sin 1 f72"/>
              <a:gd name="f76" fmla="cos 1 f72"/>
              <a:gd name="f77" fmla="+- f73 0 f4"/>
              <a:gd name="f78" fmla="+- f74 0 f4"/>
              <a:gd name="f79" fmla="+- 0 0 f75"/>
              <a:gd name="f80" fmla="+- 0 0 f76"/>
              <a:gd name="f81" fmla="sin 1 f77"/>
              <a:gd name="f82" fmla="cos 1 f77"/>
              <a:gd name="f83" fmla="sin 1 f78"/>
              <a:gd name="f84" fmla="cos 1 f78"/>
              <a:gd name="f85" fmla="*/ 10800 f79 1"/>
              <a:gd name="f86" fmla="*/ 10800 f80 1"/>
              <a:gd name="f87" fmla="+- 0 0 f81"/>
              <a:gd name="f88" fmla="+- 0 0 f82"/>
              <a:gd name="f89" fmla="+- 0 0 f83"/>
              <a:gd name="f90" fmla="+- 0 0 f84"/>
              <a:gd name="f91" fmla="+- f85 10800 0"/>
              <a:gd name="f92" fmla="+- f86 10800 0"/>
              <a:gd name="f93" fmla="*/ 10800 f87 1"/>
              <a:gd name="f94" fmla="*/ 10800 f88 1"/>
              <a:gd name="f95" fmla="*/ 10800 f89 1"/>
              <a:gd name="f96" fmla="*/ 10800 f90 1"/>
              <a:gd name="f97" fmla="?: f54 f19 f91"/>
              <a:gd name="f98" fmla="?: f54 f20 f92"/>
              <a:gd name="f99" fmla="+- f93 10800 0"/>
              <a:gd name="f100" fmla="+- f94 10800 0"/>
              <a:gd name="f101" fmla="+- f95 10800 0"/>
              <a:gd name="f102" fmla="+- f96 10800 0"/>
              <a:gd name="f103" fmla="+- f101 0 f45"/>
              <a:gd name="f104" fmla="+- f102 0 f45"/>
              <a:gd name="f105" fmla="+- f99 0 f45"/>
              <a:gd name="f106" fmla="+- f100 0 f45"/>
              <a:gd name="f107" fmla="*/ f97 f16 1"/>
              <a:gd name="f108" fmla="*/ f98 f17 1"/>
              <a:gd name="f109" fmla="at2 f103 f104"/>
              <a:gd name="f110" fmla="at2 f105 f106"/>
              <a:gd name="f111" fmla="+- f109 f4 0"/>
              <a:gd name="f112" fmla="+- f110 f4 0"/>
              <a:gd name="f113" fmla="*/ f111 f8 1"/>
              <a:gd name="f114" fmla="*/ f112 f8 1"/>
              <a:gd name="f115" fmla="*/ f113 1 f3"/>
              <a:gd name="f116" fmla="*/ f114 1 f3"/>
              <a:gd name="f117" fmla="+- 0 0 f115"/>
              <a:gd name="f118" fmla="+- 0 0 f116"/>
              <a:gd name="f119" fmla="+- 0 0 f117"/>
              <a:gd name="f120" fmla="+- 0 0 f118"/>
              <a:gd name="f121" fmla="*/ f119 f3 1"/>
              <a:gd name="f122" fmla="*/ f120 f3 1"/>
              <a:gd name="f123" fmla="*/ f121 1 f8"/>
              <a:gd name="f124" fmla="*/ f122 1 f8"/>
              <a:gd name="f125" fmla="+- f123 0 f4"/>
              <a:gd name="f126" fmla="+- f124 0 f4"/>
              <a:gd name="f127" fmla="cos 1 f125"/>
              <a:gd name="f128" fmla="sin 1 f125"/>
              <a:gd name="f129" fmla="+- f126 0 f125"/>
              <a:gd name="f130" fmla="+- 0 0 f127"/>
              <a:gd name="f131" fmla="+- 0 0 f128"/>
              <a:gd name="f132" fmla="+- f129 f2 0"/>
              <a:gd name="f133" fmla="*/ f33 f130 1"/>
              <a:gd name="f134" fmla="*/ f33 f131 1"/>
              <a:gd name="f135" fmla="?: f129 f129 f132"/>
              <a:gd name="f136" fmla="*/ f133 f133 1"/>
              <a:gd name="f137" fmla="*/ f134 f134 1"/>
              <a:gd name="f138" fmla="+- f136 f137 0"/>
              <a:gd name="f139" fmla="sqrt f138"/>
              <a:gd name="f140" fmla="*/ f46 1 f139"/>
              <a:gd name="f141" fmla="*/ f130 f140 1"/>
              <a:gd name="f142" fmla="*/ f131 f140 1"/>
              <a:gd name="f143" fmla="+- f45 0 f141"/>
              <a:gd name="f144" fmla="+- f45 0 f142"/>
            </a:gdLst>
            <a:ahLst>
              <a:ahXY gdRefX="f0" minX="f9" maxX="f10" gdRefY="f1" minY="f9" maxY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4" y="f35"/>
              </a:cxn>
              <a:cxn ang="f48">
                <a:pos x="f34" y="f37"/>
              </a:cxn>
              <a:cxn ang="f48">
                <a:pos x="f39" y="f37"/>
              </a:cxn>
              <a:cxn ang="f47">
                <a:pos x="f39" y="f35"/>
              </a:cxn>
              <a:cxn ang="f49">
                <a:pos x="f107" y="f108"/>
              </a:cxn>
            </a:cxnLst>
            <a:rect l="f29" t="f32" r="f30" b="f31"/>
            <a:pathLst>
              <a:path w="21600" h="21600">
                <a:moveTo>
                  <a:pt x="f143" y="f144"/>
                </a:moveTo>
                <a:arcTo wR="f33" hR="f33" stAng="f125" swAng="f135"/>
                <a:lnTo>
                  <a:pt x="f97" y="f98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9600">
                <a:ln w="0">
                  <a:solidFill>
                    <a:srgbClr val="000000"/>
                  </a:solidFill>
                  <a:prstDash val="solid"/>
                </a:ln>
                <a:noFill/>
                <a:latin typeface="Calibri" pitchFamily="34"/>
                <a:ea typeface="Calibri" pitchFamily="34"/>
                <a:cs typeface="Calibri" pitchFamily="34"/>
              </a:rPr>
              <a:t>مَرْحَبًا</a:t>
            </a:r>
            <a:endParaRPr lang="en-GB" sz="9600">
              <a:ln w="0">
                <a:solidFill>
                  <a:srgbClr val="000000"/>
                </a:solidFill>
                <a:prstDash val="solid"/>
              </a:ln>
              <a:noFill/>
              <a:latin typeface="Calibri" pitchFamily="34"/>
              <a:ea typeface="Calibri" pitchFamily="34"/>
              <a:cs typeface="Calibri" pitchFamily="34"/>
            </a:endParaRPr>
          </a:p>
        </p:txBody>
      </p:sp>
      <p:sp>
        <p:nvSpPr>
          <p:cNvPr id="14339" name="Rectangle 6">
            <a:extLst>
              <a:ext uri="{FF2B5EF4-FFF2-40B4-BE49-F238E27FC236}">
                <a16:creationId xmlns:a16="http://schemas.microsoft.com/office/drawing/2014/main" id="{493F7B22-26CB-2F15-4D1D-E00B2668D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25" y="1035050"/>
            <a:ext cx="5068888" cy="5141913"/>
          </a:xfrm>
          <a:prstGeom prst="rect">
            <a:avLst/>
          </a:prstGeom>
          <a:solidFill>
            <a:srgbClr val="FFFFFF"/>
          </a:solidFill>
          <a:ln w="28575">
            <a:solidFill>
              <a:srgbClr val="70AD47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4340" name="TextBox 8">
            <a:extLst>
              <a:ext uri="{FF2B5EF4-FFF2-40B4-BE49-F238E27FC236}">
                <a16:creationId xmlns:a16="http://schemas.microsoft.com/office/drawing/2014/main" id="{7D6FE383-76EA-B99D-ACDC-0F06FB30D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365125"/>
            <a:ext cx="4310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Draw yourself: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5">
            <a:extLst>
              <a:ext uri="{FF2B5EF4-FFF2-40B4-BE49-F238E27FC236}">
                <a16:creationId xmlns:a16="http://schemas.microsoft.com/office/drawing/2014/main" id="{EE9D6D02-53E9-E7AB-9267-A4779471D435}"/>
              </a:ext>
            </a:extLst>
          </p:cNvPr>
          <p:cNvSpPr/>
          <p:nvPr/>
        </p:nvSpPr>
        <p:spPr>
          <a:xfrm>
            <a:off x="5663683" y="365129"/>
            <a:ext cx="4935894" cy="3573621"/>
          </a:xfrm>
          <a:custGeom>
            <a:avLst>
              <a:gd name="f0" fmla="val 257"/>
              <a:gd name="f1" fmla="val 24451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+- 0 0 180"/>
              <a:gd name="f15" fmla="+- 0 0 -194"/>
              <a:gd name="f16" fmla="*/ f6 1 21600"/>
              <a:gd name="f17" fmla="*/ f7 1 21600"/>
              <a:gd name="f18" fmla="*/ f8 1 180"/>
              <a:gd name="f19" fmla="pin -2147483647 f0 2147483647"/>
              <a:gd name="f20" fmla="pin -2147483647 f1 2147483647"/>
              <a:gd name="f21" fmla="+- f12 0 f11"/>
              <a:gd name="f22" fmla="*/ f13 f3 1"/>
              <a:gd name="f23" fmla="*/ f14 f3 1"/>
              <a:gd name="f24" fmla="*/ f15 f3 1"/>
              <a:gd name="f25" fmla="+- f19 0 10800"/>
              <a:gd name="f26" fmla="+- f20 0 10800"/>
              <a:gd name="f27" fmla="*/ f19 f16 1"/>
              <a:gd name="f28" fmla="*/ f20 f17 1"/>
              <a:gd name="f29" fmla="*/ 3200 f16 1"/>
              <a:gd name="f30" fmla="*/ 18400 f16 1"/>
              <a:gd name="f31" fmla="*/ 18400 f17 1"/>
              <a:gd name="f32" fmla="*/ 3200 f17 1"/>
              <a:gd name="f33" fmla="*/ f21 1 2"/>
              <a:gd name="f34" fmla="*/ 3160 f16 1"/>
              <a:gd name="f35" fmla="*/ 3160 f17 1"/>
              <a:gd name="f36" fmla="*/ f22 1 f5"/>
              <a:gd name="f37" fmla="*/ 18440 f17 1"/>
              <a:gd name="f38" fmla="*/ f23 1 f5"/>
              <a:gd name="f39" fmla="*/ 18440 f16 1"/>
              <a:gd name="f40" fmla="*/ f24 1 f5"/>
              <a:gd name="f41" fmla="*/ f25 f25 1"/>
              <a:gd name="f42" fmla="*/ f26 f26 1"/>
              <a:gd name="f43" fmla="+- 0 0 f26"/>
              <a:gd name="f44" fmla="+- 0 0 f25"/>
              <a:gd name="f45" fmla="+- f11 f33 0"/>
              <a:gd name="f46" fmla="*/ f33 f33 1"/>
              <a:gd name="f47" fmla="+- f36 0 f4"/>
              <a:gd name="f48" fmla="+- f38 0 f4"/>
              <a:gd name="f49" fmla="+- f40 0 f4"/>
              <a:gd name="f50" fmla="+- f41 f42 0"/>
              <a:gd name="f51" fmla="at2 f43 f44"/>
              <a:gd name="f52" fmla="sqrt f50"/>
              <a:gd name="f53" fmla="+- f51 f4 0"/>
              <a:gd name="f54" fmla="+- f52 0 10800"/>
              <a:gd name="f55" fmla="*/ f53 f8 1"/>
              <a:gd name="f56" fmla="*/ f55 1 f3"/>
              <a:gd name="f57" fmla="+- 0 0 f56"/>
              <a:gd name="f58" fmla="val f57"/>
              <a:gd name="f59" fmla="*/ f58 1 f18"/>
              <a:gd name="f60" fmla="+- f59 0 10"/>
              <a:gd name="f61" fmla="+- f59 10 0"/>
              <a:gd name="f62" fmla="*/ f59 f18 1"/>
              <a:gd name="f63" fmla="+- 0 0 f62"/>
              <a:gd name="f64" fmla="*/ f60 f18 1"/>
              <a:gd name="f65" fmla="*/ f61 f18 1"/>
              <a:gd name="f66" fmla="*/ f63 f3 1"/>
              <a:gd name="f67" fmla="+- 0 0 f64"/>
              <a:gd name="f68" fmla="+- 0 0 f65"/>
              <a:gd name="f69" fmla="*/ f66 1 f8"/>
              <a:gd name="f70" fmla="*/ f67 f3 1"/>
              <a:gd name="f71" fmla="*/ f68 f3 1"/>
              <a:gd name="f72" fmla="+- f69 0 f4"/>
              <a:gd name="f73" fmla="*/ f70 1 f8"/>
              <a:gd name="f74" fmla="*/ f71 1 f8"/>
              <a:gd name="f75" fmla="sin 1 f72"/>
              <a:gd name="f76" fmla="cos 1 f72"/>
              <a:gd name="f77" fmla="+- f73 0 f4"/>
              <a:gd name="f78" fmla="+- f74 0 f4"/>
              <a:gd name="f79" fmla="+- 0 0 f75"/>
              <a:gd name="f80" fmla="+- 0 0 f76"/>
              <a:gd name="f81" fmla="sin 1 f77"/>
              <a:gd name="f82" fmla="cos 1 f77"/>
              <a:gd name="f83" fmla="sin 1 f78"/>
              <a:gd name="f84" fmla="cos 1 f78"/>
              <a:gd name="f85" fmla="*/ 10800 f79 1"/>
              <a:gd name="f86" fmla="*/ 10800 f80 1"/>
              <a:gd name="f87" fmla="+- 0 0 f81"/>
              <a:gd name="f88" fmla="+- 0 0 f82"/>
              <a:gd name="f89" fmla="+- 0 0 f83"/>
              <a:gd name="f90" fmla="+- 0 0 f84"/>
              <a:gd name="f91" fmla="+- f85 10800 0"/>
              <a:gd name="f92" fmla="+- f86 10800 0"/>
              <a:gd name="f93" fmla="*/ 10800 f87 1"/>
              <a:gd name="f94" fmla="*/ 10800 f88 1"/>
              <a:gd name="f95" fmla="*/ 10800 f89 1"/>
              <a:gd name="f96" fmla="*/ 10800 f90 1"/>
              <a:gd name="f97" fmla="?: f54 f19 f91"/>
              <a:gd name="f98" fmla="?: f54 f20 f92"/>
              <a:gd name="f99" fmla="+- f93 10800 0"/>
              <a:gd name="f100" fmla="+- f94 10800 0"/>
              <a:gd name="f101" fmla="+- f95 10800 0"/>
              <a:gd name="f102" fmla="+- f96 10800 0"/>
              <a:gd name="f103" fmla="+- f101 0 f45"/>
              <a:gd name="f104" fmla="+- f102 0 f45"/>
              <a:gd name="f105" fmla="+- f99 0 f45"/>
              <a:gd name="f106" fmla="+- f100 0 f45"/>
              <a:gd name="f107" fmla="*/ f97 f16 1"/>
              <a:gd name="f108" fmla="*/ f98 f17 1"/>
              <a:gd name="f109" fmla="at2 f103 f104"/>
              <a:gd name="f110" fmla="at2 f105 f106"/>
              <a:gd name="f111" fmla="+- f109 f4 0"/>
              <a:gd name="f112" fmla="+- f110 f4 0"/>
              <a:gd name="f113" fmla="*/ f111 f8 1"/>
              <a:gd name="f114" fmla="*/ f112 f8 1"/>
              <a:gd name="f115" fmla="*/ f113 1 f3"/>
              <a:gd name="f116" fmla="*/ f114 1 f3"/>
              <a:gd name="f117" fmla="+- 0 0 f115"/>
              <a:gd name="f118" fmla="+- 0 0 f116"/>
              <a:gd name="f119" fmla="+- 0 0 f117"/>
              <a:gd name="f120" fmla="+- 0 0 f118"/>
              <a:gd name="f121" fmla="*/ f119 f3 1"/>
              <a:gd name="f122" fmla="*/ f120 f3 1"/>
              <a:gd name="f123" fmla="*/ f121 1 f8"/>
              <a:gd name="f124" fmla="*/ f122 1 f8"/>
              <a:gd name="f125" fmla="+- f123 0 f4"/>
              <a:gd name="f126" fmla="+- f124 0 f4"/>
              <a:gd name="f127" fmla="cos 1 f125"/>
              <a:gd name="f128" fmla="sin 1 f125"/>
              <a:gd name="f129" fmla="+- f126 0 f125"/>
              <a:gd name="f130" fmla="+- 0 0 f127"/>
              <a:gd name="f131" fmla="+- 0 0 f128"/>
              <a:gd name="f132" fmla="+- f129 f2 0"/>
              <a:gd name="f133" fmla="*/ f33 f130 1"/>
              <a:gd name="f134" fmla="*/ f33 f131 1"/>
              <a:gd name="f135" fmla="?: f129 f129 f132"/>
              <a:gd name="f136" fmla="*/ f133 f133 1"/>
              <a:gd name="f137" fmla="*/ f134 f134 1"/>
              <a:gd name="f138" fmla="+- f136 f137 0"/>
              <a:gd name="f139" fmla="sqrt f138"/>
              <a:gd name="f140" fmla="*/ f46 1 f139"/>
              <a:gd name="f141" fmla="*/ f130 f140 1"/>
              <a:gd name="f142" fmla="*/ f131 f140 1"/>
              <a:gd name="f143" fmla="+- f45 0 f141"/>
              <a:gd name="f144" fmla="+- f45 0 f142"/>
            </a:gdLst>
            <a:ahLst>
              <a:ahXY gdRefX="f0" minX="f9" maxX="f10" gdRefY="f1" minY="f9" maxY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4" y="f35"/>
              </a:cxn>
              <a:cxn ang="f48">
                <a:pos x="f34" y="f37"/>
              </a:cxn>
              <a:cxn ang="f48">
                <a:pos x="f39" y="f37"/>
              </a:cxn>
              <a:cxn ang="f47">
                <a:pos x="f39" y="f35"/>
              </a:cxn>
              <a:cxn ang="f49">
                <a:pos x="f107" y="f108"/>
              </a:cxn>
            </a:cxnLst>
            <a:rect l="f29" t="f32" r="f30" b="f31"/>
            <a:pathLst>
              <a:path w="21600" h="21600">
                <a:moveTo>
                  <a:pt x="f143" y="f144"/>
                </a:moveTo>
                <a:arcTo wR="f33" hR="f33" stAng="f125" swAng="f135"/>
                <a:lnTo>
                  <a:pt x="f97" y="f98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9600">
                <a:ln w="0">
                  <a:solidFill>
                    <a:srgbClr val="000000"/>
                  </a:solidFill>
                  <a:prstDash val="solid"/>
                </a:ln>
                <a:noFill/>
                <a:latin typeface="Calibri" pitchFamily="34"/>
                <a:ea typeface="Calibri" pitchFamily="34"/>
                <a:cs typeface="Calibri" pitchFamily="34"/>
              </a:rPr>
              <a:t>اِسْمِي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4400">
              <a:ln w="0">
                <a:solidFill>
                  <a:srgbClr val="000000"/>
                </a:solidFill>
                <a:prstDash val="solid"/>
              </a:ln>
              <a:noFill/>
              <a:latin typeface="Calibri" pitchFamily="34"/>
              <a:ea typeface="Calibri" pitchFamily="34"/>
              <a:cs typeface="Calibri" pitchFamily="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2400">
                <a:ln w="0">
                  <a:solidFill>
                    <a:srgbClr val="000000"/>
                  </a:solidFill>
                  <a:prstDash val="solid"/>
                </a:ln>
                <a:noFill/>
                <a:latin typeface="Calibri" pitchFamily="34"/>
                <a:ea typeface="Calibri" pitchFamily="34"/>
                <a:cs typeface="Calibri" pitchFamily="34"/>
              </a:rPr>
              <a:t>.......................................</a:t>
            </a:r>
            <a:endParaRPr lang="en-GB" sz="2400">
              <a:ln w="0">
                <a:solidFill>
                  <a:srgbClr val="000000"/>
                </a:solidFill>
                <a:prstDash val="solid"/>
              </a:ln>
              <a:noFill/>
              <a:latin typeface="Calibri" pitchFamily="34"/>
              <a:ea typeface="Calibri" pitchFamily="34"/>
              <a:cs typeface="Calibri" pitchFamily="34"/>
            </a:endParaRPr>
          </a:p>
        </p:txBody>
      </p:sp>
      <p:sp>
        <p:nvSpPr>
          <p:cNvPr id="15363" name="Rectangle 6">
            <a:extLst>
              <a:ext uri="{FF2B5EF4-FFF2-40B4-BE49-F238E27FC236}">
                <a16:creationId xmlns:a16="http://schemas.microsoft.com/office/drawing/2014/main" id="{2F104B5F-7C83-259B-CF57-30BC688E0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25" y="1035050"/>
            <a:ext cx="5068888" cy="5141913"/>
          </a:xfrm>
          <a:prstGeom prst="rect">
            <a:avLst/>
          </a:prstGeom>
          <a:solidFill>
            <a:srgbClr val="FFFFFF"/>
          </a:solidFill>
          <a:ln w="28575">
            <a:solidFill>
              <a:srgbClr val="70AD47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5364" name="TextBox 8">
            <a:extLst>
              <a:ext uri="{FF2B5EF4-FFF2-40B4-BE49-F238E27FC236}">
                <a16:creationId xmlns:a16="http://schemas.microsoft.com/office/drawing/2014/main" id="{D2BF91B8-36F8-2511-5D99-5DE5818D5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365125"/>
            <a:ext cx="4310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Draw yourself: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4A0E377F-09A5-D26A-B98D-BC80EF461D7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en-GB" altLang="en-US">
              <a:latin typeface="Calibri Light" panose="020F0302020204030204" pitchFamily="34" charset="0"/>
            </a:endParaRPr>
          </a:p>
        </p:txBody>
      </p:sp>
      <p:sp>
        <p:nvSpPr>
          <p:cNvPr id="16388" name="Speech Bubble: Oval 5">
            <a:extLst>
              <a:ext uri="{FF2B5EF4-FFF2-40B4-BE49-F238E27FC236}">
                <a16:creationId xmlns:a16="http://schemas.microsoft.com/office/drawing/2014/main" id="{810008F2-D989-C469-6983-24B706F00BFD}"/>
              </a:ext>
            </a:extLst>
          </p:cNvPr>
          <p:cNvSpPr>
            <a:spLocks/>
          </p:cNvSpPr>
          <p:nvPr/>
        </p:nvSpPr>
        <p:spPr bwMode="auto">
          <a:xfrm>
            <a:off x="5664200" y="365125"/>
            <a:ext cx="4935538" cy="3573463"/>
          </a:xfrm>
          <a:custGeom>
            <a:avLst/>
            <a:gdLst>
              <a:gd name="T0" fmla="*/ 2467947 w 21600"/>
              <a:gd name="T1" fmla="*/ 0 h 21600"/>
              <a:gd name="T2" fmla="*/ 4935894 w 21600"/>
              <a:gd name="T3" fmla="*/ 1786811 h 21600"/>
              <a:gd name="T4" fmla="*/ 2467947 w 21600"/>
              <a:gd name="T5" fmla="*/ 3573621 h 21600"/>
              <a:gd name="T6" fmla="*/ 0 w 21600"/>
              <a:gd name="T7" fmla="*/ 1786811 h 21600"/>
              <a:gd name="T8" fmla="*/ 722103 w 21600"/>
              <a:gd name="T9" fmla="*/ 522808 h 21600"/>
              <a:gd name="T10" fmla="*/ 722103 w 21600"/>
              <a:gd name="T11" fmla="*/ 3050813 h 21600"/>
              <a:gd name="T12" fmla="*/ 4213791 w 21600"/>
              <a:gd name="T13" fmla="*/ 3050813 h 21600"/>
              <a:gd name="T14" fmla="*/ 4213791 w 21600"/>
              <a:gd name="T15" fmla="*/ 522808 h 21600"/>
              <a:gd name="T16" fmla="*/ 58728 w 21600"/>
              <a:gd name="T17" fmla="*/ 4045306 h 21600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17694720 60000 65536"/>
              <a:gd name="T23" fmla="*/ 5898240 60000 65536"/>
              <a:gd name="T24" fmla="*/ 5898240 60000 65536"/>
              <a:gd name="T25" fmla="*/ 17694720 60000 65536"/>
              <a:gd name="T26" fmla="*/ 5898240 60000 65536"/>
              <a:gd name="T27" fmla="*/ 3200 w 21600"/>
              <a:gd name="T28" fmla="*/ 3200 h 21600"/>
              <a:gd name="T29" fmla="*/ 18400 w 21600"/>
              <a:gd name="T30" fmla="*/ 18400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00" h="21600">
                <a:moveTo>
                  <a:pt x="2815" y="18071"/>
                </a:moveTo>
                <a:lnTo>
                  <a:pt x="2814" y="18071"/>
                </a:lnTo>
                <a:cubicBezTo>
                  <a:pt x="1003" y="16082"/>
                  <a:pt x="0" y="13489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9052" y="21599"/>
                  <a:pt x="7331" y="21176"/>
                  <a:pt x="5783" y="20364"/>
                </a:cubicBezTo>
                <a:lnTo>
                  <a:pt x="257" y="24451"/>
                </a:lnTo>
                <a:lnTo>
                  <a:pt x="2815" y="18071"/>
                </a:lnTo>
                <a:close/>
              </a:path>
            </a:pathLst>
          </a:custGeom>
          <a:solidFill>
            <a:srgbClr val="FFFFFF"/>
          </a:solidFill>
          <a:ln w="12701">
            <a:solidFill>
              <a:srgbClr val="70AD47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ar-SA" altLang="en-US" sz="9600">
                <a:solidFill>
                  <a:srgbClr val="000000"/>
                </a:solidFill>
                <a:cs typeface="Calibri" panose="020F0502020204030204" pitchFamily="34" charset="0"/>
              </a:rPr>
              <a:t>كَيْفَ حالك</a:t>
            </a:r>
            <a:endParaRPr lang="en-GB" altLang="en-US" sz="960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E8F38D-4B25-EC29-EED0-2653D0701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Content Placeholder 3" descr="A cartoon character of a child&#10;&#10;Description automatically generated">
            <a:extLst>
              <a:ext uri="{FF2B5EF4-FFF2-40B4-BE49-F238E27FC236}">
                <a16:creationId xmlns:a16="http://schemas.microsoft.com/office/drawing/2014/main" id="{F33AC62E-AD60-A56C-D6D0-5AB0DAE7C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0814" y="1330854"/>
            <a:ext cx="4151320" cy="539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11544DFC-80D5-3E19-FC54-AF605187047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en-GB" altLang="en-US">
              <a:latin typeface="Calibri Light" panose="020F0302020204030204" pitchFamily="34" charset="0"/>
            </a:endParaRPr>
          </a:p>
        </p:txBody>
      </p:sp>
      <p:sp>
        <p:nvSpPr>
          <p:cNvPr id="17412" name="Speech Bubble: Oval 5">
            <a:extLst>
              <a:ext uri="{FF2B5EF4-FFF2-40B4-BE49-F238E27FC236}">
                <a16:creationId xmlns:a16="http://schemas.microsoft.com/office/drawing/2014/main" id="{9EE02809-21C2-BA94-C513-B427A8907837}"/>
              </a:ext>
            </a:extLst>
          </p:cNvPr>
          <p:cNvSpPr>
            <a:spLocks/>
          </p:cNvSpPr>
          <p:nvPr/>
        </p:nvSpPr>
        <p:spPr bwMode="auto">
          <a:xfrm>
            <a:off x="1903413" y="0"/>
            <a:ext cx="4935537" cy="3573463"/>
          </a:xfrm>
          <a:custGeom>
            <a:avLst/>
            <a:gdLst>
              <a:gd name="T0" fmla="*/ 2467947 w 21600"/>
              <a:gd name="T1" fmla="*/ 0 h 21600"/>
              <a:gd name="T2" fmla="*/ 4935894 w 21600"/>
              <a:gd name="T3" fmla="*/ 1786811 h 21600"/>
              <a:gd name="T4" fmla="*/ 2467947 w 21600"/>
              <a:gd name="T5" fmla="*/ 3573621 h 21600"/>
              <a:gd name="T6" fmla="*/ 0 w 21600"/>
              <a:gd name="T7" fmla="*/ 1786811 h 21600"/>
              <a:gd name="T8" fmla="*/ 722103 w 21600"/>
              <a:gd name="T9" fmla="*/ 522808 h 21600"/>
              <a:gd name="T10" fmla="*/ 722103 w 21600"/>
              <a:gd name="T11" fmla="*/ 3050813 h 21600"/>
              <a:gd name="T12" fmla="*/ 4213791 w 21600"/>
              <a:gd name="T13" fmla="*/ 3050813 h 21600"/>
              <a:gd name="T14" fmla="*/ 4213791 w 21600"/>
              <a:gd name="T15" fmla="*/ 522808 h 21600"/>
              <a:gd name="T16" fmla="*/ 6245048 w 21600"/>
              <a:gd name="T17" fmla="*/ 3149419 h 21600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17694720 60000 65536"/>
              <a:gd name="T23" fmla="*/ 5898240 60000 65536"/>
              <a:gd name="T24" fmla="*/ 5898240 60000 65536"/>
              <a:gd name="T25" fmla="*/ 17694720 60000 65536"/>
              <a:gd name="T26" fmla="*/ 5898240 60000 65536"/>
              <a:gd name="T27" fmla="*/ 3200 w 21600"/>
              <a:gd name="T28" fmla="*/ 3200 h 21600"/>
              <a:gd name="T29" fmla="*/ 18400 w 21600"/>
              <a:gd name="T30" fmla="*/ 18400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00" h="21600">
                <a:moveTo>
                  <a:pt x="19483" y="17222"/>
                </a:moveTo>
                <a:lnTo>
                  <a:pt x="19483" y="17222"/>
                </a:lnTo>
                <a:cubicBezTo>
                  <a:pt x="17446" y="19975"/>
                  <a:pt x="14224" y="21599"/>
                  <a:pt x="10800" y="21599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599" y="11837"/>
                  <a:pt x="21450" y="12869"/>
                  <a:pt x="21155" y="13864"/>
                </a:cubicBezTo>
                <a:lnTo>
                  <a:pt x="27329" y="19036"/>
                </a:lnTo>
                <a:lnTo>
                  <a:pt x="19483" y="17222"/>
                </a:lnTo>
                <a:close/>
              </a:path>
            </a:pathLst>
          </a:custGeom>
          <a:solidFill>
            <a:srgbClr val="FFFFFF"/>
          </a:solidFill>
          <a:ln w="12701">
            <a:solidFill>
              <a:srgbClr val="70AD47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ar-SA" altLang="en-US" sz="9600">
                <a:solidFill>
                  <a:srgbClr val="000000"/>
                </a:solidFill>
                <a:cs typeface="Calibri" panose="020F0502020204030204" pitchFamily="34" charset="0"/>
              </a:rPr>
              <a:t>أنا بخير  شكرًا</a:t>
            </a:r>
            <a:endParaRPr lang="en-GB" altLang="en-US" sz="960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411462-6FE7-C040-DDE7-CB89114B1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Content Placeholder 3" descr="A cartoon character of a child&#10;&#10;Description automatically generated">
            <a:extLst>
              <a:ext uri="{FF2B5EF4-FFF2-40B4-BE49-F238E27FC236}">
                <a16:creationId xmlns:a16="http://schemas.microsoft.com/office/drawing/2014/main" id="{5D395CDF-C01A-F2C0-31A1-0492190DA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044896" y="757570"/>
            <a:ext cx="4147104" cy="563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E613B3CA-7C24-3E6C-5333-7CF6A3A91564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en-GB" altLang="en-US">
              <a:latin typeface="Calibri Light" panose="020F0302020204030204" pitchFamily="34" charset="0"/>
            </a:endParaRPr>
          </a:p>
        </p:txBody>
      </p:sp>
      <p:sp>
        <p:nvSpPr>
          <p:cNvPr id="18436" name="Speech Bubble: Oval 2">
            <a:extLst>
              <a:ext uri="{FF2B5EF4-FFF2-40B4-BE49-F238E27FC236}">
                <a16:creationId xmlns:a16="http://schemas.microsoft.com/office/drawing/2014/main" id="{BD4C0402-F238-ABDE-8677-93AC79EA8DFF}"/>
              </a:ext>
            </a:extLst>
          </p:cNvPr>
          <p:cNvSpPr>
            <a:spLocks/>
          </p:cNvSpPr>
          <p:nvPr/>
        </p:nvSpPr>
        <p:spPr bwMode="auto">
          <a:xfrm>
            <a:off x="1058863" y="1417638"/>
            <a:ext cx="5381625" cy="3573462"/>
          </a:xfrm>
          <a:custGeom>
            <a:avLst/>
            <a:gdLst>
              <a:gd name="T0" fmla="*/ 2691143 w 21600"/>
              <a:gd name="T1" fmla="*/ 0 h 21600"/>
              <a:gd name="T2" fmla="*/ 5382286 w 21600"/>
              <a:gd name="T3" fmla="*/ 1786811 h 21600"/>
              <a:gd name="T4" fmla="*/ 2691143 w 21600"/>
              <a:gd name="T5" fmla="*/ 3573621 h 21600"/>
              <a:gd name="T6" fmla="*/ 0 w 21600"/>
              <a:gd name="T7" fmla="*/ 1786811 h 21600"/>
              <a:gd name="T8" fmla="*/ 787409 w 21600"/>
              <a:gd name="T9" fmla="*/ 522808 h 21600"/>
              <a:gd name="T10" fmla="*/ 787409 w 21600"/>
              <a:gd name="T11" fmla="*/ 3050813 h 21600"/>
              <a:gd name="T12" fmla="*/ 4594877 w 21600"/>
              <a:gd name="T13" fmla="*/ 3050813 h 21600"/>
              <a:gd name="T14" fmla="*/ 4594877 w 21600"/>
              <a:gd name="T15" fmla="*/ 522808 h 21600"/>
              <a:gd name="T16" fmla="*/ 6809838 w 21600"/>
              <a:gd name="T17" fmla="*/ 3149419 h 21600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17694720 60000 65536"/>
              <a:gd name="T23" fmla="*/ 5898240 60000 65536"/>
              <a:gd name="T24" fmla="*/ 5898240 60000 65536"/>
              <a:gd name="T25" fmla="*/ 17694720 60000 65536"/>
              <a:gd name="T26" fmla="*/ 5898240 60000 65536"/>
              <a:gd name="T27" fmla="*/ 3200 w 21600"/>
              <a:gd name="T28" fmla="*/ 3200 h 21600"/>
              <a:gd name="T29" fmla="*/ 18400 w 21600"/>
              <a:gd name="T30" fmla="*/ 18400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00" h="21600">
                <a:moveTo>
                  <a:pt x="19483" y="17222"/>
                </a:moveTo>
                <a:lnTo>
                  <a:pt x="19483" y="17222"/>
                </a:lnTo>
                <a:cubicBezTo>
                  <a:pt x="17446" y="19975"/>
                  <a:pt x="14224" y="21599"/>
                  <a:pt x="10800" y="21599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599" y="11837"/>
                  <a:pt x="21450" y="12869"/>
                  <a:pt x="21155" y="13864"/>
                </a:cubicBezTo>
                <a:lnTo>
                  <a:pt x="27329" y="19036"/>
                </a:lnTo>
                <a:lnTo>
                  <a:pt x="19483" y="17222"/>
                </a:lnTo>
                <a:close/>
              </a:path>
            </a:pathLst>
          </a:custGeom>
          <a:solidFill>
            <a:srgbClr val="FFFFFF"/>
          </a:solidFill>
          <a:ln w="12701">
            <a:solidFill>
              <a:srgbClr val="70AD47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ar-SA" altLang="en-US" sz="9600">
                <a:solidFill>
                  <a:srgbClr val="000000"/>
                </a:solidFill>
                <a:cs typeface="Calibri" panose="020F0502020204030204" pitchFamily="34" charset="0"/>
              </a:rPr>
              <a:t>أنا بخير  الحمدلله</a:t>
            </a:r>
            <a:endParaRPr lang="en-GB" altLang="en-US" sz="960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pic>
        <p:nvPicPr>
          <p:cNvPr id="3" name="Content Placeholder 2" descr="A cartoon character of a child&#10;&#10;Description automatically generated">
            <a:extLst>
              <a:ext uri="{FF2B5EF4-FFF2-40B4-BE49-F238E27FC236}">
                <a16:creationId xmlns:a16="http://schemas.microsoft.com/office/drawing/2014/main" id="{4B967D37-684D-94D2-0B42-A7F8A3280D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1446" y="891908"/>
            <a:ext cx="2472639" cy="5966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peech Bubble: Oval 5">
            <a:extLst>
              <a:ext uri="{FF2B5EF4-FFF2-40B4-BE49-F238E27FC236}">
                <a16:creationId xmlns:a16="http://schemas.microsoft.com/office/drawing/2014/main" id="{16EEE961-3170-4456-D485-70C4996F1533}"/>
              </a:ext>
            </a:extLst>
          </p:cNvPr>
          <p:cNvSpPr>
            <a:spLocks/>
          </p:cNvSpPr>
          <p:nvPr/>
        </p:nvSpPr>
        <p:spPr bwMode="auto">
          <a:xfrm>
            <a:off x="1903413" y="0"/>
            <a:ext cx="4935537" cy="3573463"/>
          </a:xfrm>
          <a:custGeom>
            <a:avLst/>
            <a:gdLst>
              <a:gd name="T0" fmla="*/ 2467947 w 21600"/>
              <a:gd name="T1" fmla="*/ 0 h 21600"/>
              <a:gd name="T2" fmla="*/ 4935894 w 21600"/>
              <a:gd name="T3" fmla="*/ 1786811 h 21600"/>
              <a:gd name="T4" fmla="*/ 2467947 w 21600"/>
              <a:gd name="T5" fmla="*/ 3573621 h 21600"/>
              <a:gd name="T6" fmla="*/ 0 w 21600"/>
              <a:gd name="T7" fmla="*/ 1786811 h 21600"/>
              <a:gd name="T8" fmla="*/ 722103 w 21600"/>
              <a:gd name="T9" fmla="*/ 522808 h 21600"/>
              <a:gd name="T10" fmla="*/ 722103 w 21600"/>
              <a:gd name="T11" fmla="*/ 3050813 h 21600"/>
              <a:gd name="T12" fmla="*/ 4213791 w 21600"/>
              <a:gd name="T13" fmla="*/ 3050813 h 21600"/>
              <a:gd name="T14" fmla="*/ 4213791 w 21600"/>
              <a:gd name="T15" fmla="*/ 522808 h 21600"/>
              <a:gd name="T16" fmla="*/ 6245048 w 21600"/>
              <a:gd name="T17" fmla="*/ 3149419 h 21600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17694720 60000 65536"/>
              <a:gd name="T23" fmla="*/ 5898240 60000 65536"/>
              <a:gd name="T24" fmla="*/ 5898240 60000 65536"/>
              <a:gd name="T25" fmla="*/ 17694720 60000 65536"/>
              <a:gd name="T26" fmla="*/ 5898240 60000 65536"/>
              <a:gd name="T27" fmla="*/ 3200 w 21600"/>
              <a:gd name="T28" fmla="*/ 3200 h 21600"/>
              <a:gd name="T29" fmla="*/ 18400 w 21600"/>
              <a:gd name="T30" fmla="*/ 18400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00" h="21600">
                <a:moveTo>
                  <a:pt x="19483" y="17222"/>
                </a:moveTo>
                <a:lnTo>
                  <a:pt x="19483" y="17222"/>
                </a:lnTo>
                <a:cubicBezTo>
                  <a:pt x="17446" y="19975"/>
                  <a:pt x="14224" y="21599"/>
                  <a:pt x="10800" y="21599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599" y="11837"/>
                  <a:pt x="21450" y="12869"/>
                  <a:pt x="21155" y="13864"/>
                </a:cubicBezTo>
                <a:lnTo>
                  <a:pt x="27329" y="19036"/>
                </a:lnTo>
                <a:lnTo>
                  <a:pt x="19483" y="17222"/>
                </a:lnTo>
                <a:close/>
              </a:path>
            </a:pathLst>
          </a:custGeom>
          <a:solidFill>
            <a:srgbClr val="FFFFFF"/>
          </a:solidFill>
          <a:ln w="12701">
            <a:solidFill>
              <a:srgbClr val="70AD47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ar-SA" altLang="en-US" sz="9600">
                <a:solidFill>
                  <a:srgbClr val="000000"/>
                </a:solidFill>
                <a:cs typeface="Calibri" panose="020F0502020204030204" pitchFamily="34" charset="0"/>
              </a:rPr>
              <a:t>.........</a:t>
            </a:r>
            <a:endParaRPr lang="en-GB" altLang="en-US" sz="960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pic>
        <p:nvPicPr>
          <p:cNvPr id="3" name="Content Placeholder 2" descr="A cartoon character of a child&#10;&#10;Description automatically generated">
            <a:extLst>
              <a:ext uri="{FF2B5EF4-FFF2-40B4-BE49-F238E27FC236}">
                <a16:creationId xmlns:a16="http://schemas.microsoft.com/office/drawing/2014/main" id="{DB229957-28BB-D5F8-AEBC-4FADE769C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77778" y="490589"/>
            <a:ext cx="2724540" cy="657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C0753695-BA34-F877-3E9F-004AE86A1EC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GB" altLang="en-US" b="1" u="sng">
                <a:latin typeface="Calibri Light" panose="020F0302020204030204" pitchFamily="34" charset="0"/>
              </a:rPr>
              <a:t>Teacher: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C4016827-376A-3C4A-192F-56F7B758061E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lang="en-GB" altLang="en-US" dirty="0">
                <a:latin typeface="Calibri" panose="020F0502020204030204" pitchFamily="34" charset="0"/>
              </a:rPr>
              <a:t>Read loud ask the children to repeat</a:t>
            </a:r>
          </a:p>
          <a:p>
            <a:pPr eaLnBrk="1"/>
            <a:r>
              <a:rPr lang="en-GB" altLang="en-US" dirty="0">
                <a:latin typeface="Calibri" panose="020F0502020204030204" pitchFamily="34" charset="0"/>
              </a:rPr>
              <a:t>Ask the children to translate</a:t>
            </a:r>
          </a:p>
          <a:p>
            <a:pPr eaLnBrk="1"/>
            <a:r>
              <a:rPr lang="en-GB" altLang="en-US" dirty="0">
                <a:latin typeface="Calibri" panose="020F0502020204030204" pitchFamily="34" charset="0"/>
              </a:rPr>
              <a:t>Read all pages until you reach the last one where they have to guess what she is saying</a:t>
            </a:r>
          </a:p>
          <a:p>
            <a:pPr eaLnBrk="1"/>
            <a:r>
              <a:rPr lang="en-GB" altLang="en-US" dirty="0">
                <a:latin typeface="Calibri" panose="020F0502020204030204" pitchFamily="34" charset="0"/>
              </a:rPr>
              <a:t>Then tell them to give her a name using </a:t>
            </a:r>
            <a:r>
              <a:rPr lang="ar-SA" altLang="en-US" dirty="0">
                <a:latin typeface="Calibri" panose="020F0502020204030204" pitchFamily="34" charset="0"/>
                <a:cs typeface="Arial" panose="020B0604020202020204" pitchFamily="34" charset="0"/>
              </a:rPr>
              <a:t>اسمي .........</a:t>
            </a:r>
            <a:endParaRPr lang="en-GB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57E189B-328A-CDC0-63EF-C9618C17FB95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en-GB" altLang="en-US">
              <a:latin typeface="Calibri Light" panose="020F0302020204030204" pitchFamily="34" charset="0"/>
            </a:endParaRPr>
          </a:p>
        </p:txBody>
      </p:sp>
      <p:sp>
        <p:nvSpPr>
          <p:cNvPr id="20484" name="Speech Bubble: Oval 5">
            <a:extLst>
              <a:ext uri="{FF2B5EF4-FFF2-40B4-BE49-F238E27FC236}">
                <a16:creationId xmlns:a16="http://schemas.microsoft.com/office/drawing/2014/main" id="{A4E840C2-D12E-9733-BA56-F836C72867FC}"/>
              </a:ext>
            </a:extLst>
          </p:cNvPr>
          <p:cNvSpPr>
            <a:spLocks/>
          </p:cNvSpPr>
          <p:nvPr/>
        </p:nvSpPr>
        <p:spPr bwMode="auto">
          <a:xfrm>
            <a:off x="5664200" y="365125"/>
            <a:ext cx="4935538" cy="3573463"/>
          </a:xfrm>
          <a:custGeom>
            <a:avLst/>
            <a:gdLst>
              <a:gd name="T0" fmla="*/ 2467947 w 21600"/>
              <a:gd name="T1" fmla="*/ 0 h 21600"/>
              <a:gd name="T2" fmla="*/ 4935894 w 21600"/>
              <a:gd name="T3" fmla="*/ 1786811 h 21600"/>
              <a:gd name="T4" fmla="*/ 2467947 w 21600"/>
              <a:gd name="T5" fmla="*/ 3573621 h 21600"/>
              <a:gd name="T6" fmla="*/ 0 w 21600"/>
              <a:gd name="T7" fmla="*/ 1786811 h 21600"/>
              <a:gd name="T8" fmla="*/ 722103 w 21600"/>
              <a:gd name="T9" fmla="*/ 522808 h 21600"/>
              <a:gd name="T10" fmla="*/ 722103 w 21600"/>
              <a:gd name="T11" fmla="*/ 3050813 h 21600"/>
              <a:gd name="T12" fmla="*/ 4213791 w 21600"/>
              <a:gd name="T13" fmla="*/ 3050813 h 21600"/>
              <a:gd name="T14" fmla="*/ 4213791 w 21600"/>
              <a:gd name="T15" fmla="*/ 522808 h 21600"/>
              <a:gd name="T16" fmla="*/ 58728 w 21600"/>
              <a:gd name="T17" fmla="*/ 4045306 h 21600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17694720 60000 65536"/>
              <a:gd name="T23" fmla="*/ 5898240 60000 65536"/>
              <a:gd name="T24" fmla="*/ 5898240 60000 65536"/>
              <a:gd name="T25" fmla="*/ 17694720 60000 65536"/>
              <a:gd name="T26" fmla="*/ 5898240 60000 65536"/>
              <a:gd name="T27" fmla="*/ 3200 w 21600"/>
              <a:gd name="T28" fmla="*/ 3200 h 21600"/>
              <a:gd name="T29" fmla="*/ 18400 w 21600"/>
              <a:gd name="T30" fmla="*/ 18400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00" h="21600">
                <a:moveTo>
                  <a:pt x="2815" y="18071"/>
                </a:moveTo>
                <a:lnTo>
                  <a:pt x="2814" y="18071"/>
                </a:lnTo>
                <a:cubicBezTo>
                  <a:pt x="1003" y="16082"/>
                  <a:pt x="0" y="13489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9052" y="21599"/>
                  <a:pt x="7331" y="21176"/>
                  <a:pt x="5783" y="20364"/>
                </a:cubicBezTo>
                <a:lnTo>
                  <a:pt x="257" y="24451"/>
                </a:lnTo>
                <a:lnTo>
                  <a:pt x="2815" y="18071"/>
                </a:lnTo>
                <a:close/>
              </a:path>
            </a:pathLst>
          </a:custGeom>
          <a:solidFill>
            <a:srgbClr val="FFFFFF"/>
          </a:solidFill>
          <a:ln w="12701">
            <a:solidFill>
              <a:srgbClr val="70AD47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ar-SA" altLang="en-US" sz="9600">
                <a:solidFill>
                  <a:srgbClr val="000000"/>
                </a:solidFill>
                <a:cs typeface="Calibri" panose="020F0502020204030204" pitchFamily="34" charset="0"/>
              </a:rPr>
              <a:t>..........</a:t>
            </a:r>
            <a:endParaRPr lang="en-GB" altLang="en-US" sz="960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pic>
        <p:nvPicPr>
          <p:cNvPr id="4" name="Content Placeholder 3" descr="A cartoon character of a child&#10;&#10;Description automatically generated">
            <a:extLst>
              <a:ext uri="{FF2B5EF4-FFF2-40B4-BE49-F238E27FC236}">
                <a16:creationId xmlns:a16="http://schemas.microsoft.com/office/drawing/2014/main" id="{D15225D7-16C8-C450-DF74-17A227E3E8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94502" y="1179872"/>
            <a:ext cx="4267199" cy="5783673"/>
          </a:xfrm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BAB0C50-AD95-D3B3-CAE5-433F3CACEC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4">
            <a:off x="3081338" y="-2435225"/>
            <a:ext cx="6292850" cy="11728450"/>
          </a:xfrm>
        </p:spPr>
      </p:pic>
      <p:sp>
        <p:nvSpPr>
          <p:cNvPr id="21507" name="TextBox 4">
            <a:extLst>
              <a:ext uri="{FF2B5EF4-FFF2-40B4-BE49-F238E27FC236}">
                <a16:creationId xmlns:a16="http://schemas.microsoft.com/office/drawing/2014/main" id="{5147CBC0-7505-A843-E42E-52D219522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063" y="1250950"/>
            <a:ext cx="87344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ar-SA" altLang="en-US" sz="9600">
                <a:solidFill>
                  <a:srgbClr val="000000"/>
                </a:solidFill>
                <a:cs typeface="Calibri" panose="020F0502020204030204" pitchFamily="34" charset="0"/>
              </a:rPr>
              <a:t>اِسْمِي:</a:t>
            </a:r>
            <a:endParaRPr lang="en-GB" altLang="en-US" sz="960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21508" name="TextBox 5">
            <a:extLst>
              <a:ext uri="{FF2B5EF4-FFF2-40B4-BE49-F238E27FC236}">
                <a16:creationId xmlns:a16="http://schemas.microsoft.com/office/drawing/2014/main" id="{F875F306-25DC-1D17-9504-97A67C672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4052888"/>
            <a:ext cx="9115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ar-SA" altLang="en-US">
              <a:solidFill>
                <a:srgbClr val="000000"/>
              </a:solidFill>
            </a:endParaRPr>
          </a:p>
          <a:p>
            <a:pPr eaLnBrk="1" hangingPunct="1"/>
            <a:r>
              <a:rPr lang="ar-SA" altLang="en-US">
                <a:solidFill>
                  <a:srgbClr val="000000"/>
                </a:solidFill>
              </a:rPr>
              <a:t>.........................................................................................................................................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1509" name="Rectangle 6">
            <a:extLst>
              <a:ext uri="{FF2B5EF4-FFF2-40B4-BE49-F238E27FC236}">
                <a16:creationId xmlns:a16="http://schemas.microsoft.com/office/drawing/2014/main" id="{B74F1806-D7AF-EA3A-BCF0-EB2B24B71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50" y="858838"/>
            <a:ext cx="3330575" cy="2570162"/>
          </a:xfrm>
          <a:prstGeom prst="rect">
            <a:avLst/>
          </a:prstGeom>
          <a:solidFill>
            <a:srgbClr val="FFFFFF"/>
          </a:solidFill>
          <a:ln w="12701">
            <a:solidFill>
              <a:srgbClr val="70AD47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19B3AD8-89C5-D3F7-A310-B2EBAB2852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4">
            <a:off x="3081338" y="-2435225"/>
            <a:ext cx="6292850" cy="11728450"/>
          </a:xfrm>
        </p:spPr>
      </p:pic>
      <p:sp>
        <p:nvSpPr>
          <p:cNvPr id="22531" name="TextBox 4">
            <a:extLst>
              <a:ext uri="{FF2B5EF4-FFF2-40B4-BE49-F238E27FC236}">
                <a16:creationId xmlns:a16="http://schemas.microsoft.com/office/drawing/2014/main" id="{27515E4F-D451-E84F-2BAD-583BC7E70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063" y="1250950"/>
            <a:ext cx="87344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ar-SA" altLang="en-US" sz="9600">
                <a:solidFill>
                  <a:srgbClr val="000000"/>
                </a:solidFill>
                <a:cs typeface="Calibri" panose="020F0502020204030204" pitchFamily="34" charset="0"/>
              </a:rPr>
              <a:t>اِسْمِي:</a:t>
            </a:r>
            <a:endParaRPr lang="en-GB" altLang="en-US" sz="960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22532" name="TextBox 5">
            <a:extLst>
              <a:ext uri="{FF2B5EF4-FFF2-40B4-BE49-F238E27FC236}">
                <a16:creationId xmlns:a16="http://schemas.microsoft.com/office/drawing/2014/main" id="{E5378FCB-826F-B7F6-7592-E6BAD498B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4052888"/>
            <a:ext cx="9115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ar-SA" altLang="en-US">
              <a:solidFill>
                <a:srgbClr val="000000"/>
              </a:solidFill>
            </a:endParaRPr>
          </a:p>
          <a:p>
            <a:pPr eaLnBrk="1" hangingPunct="1"/>
            <a:r>
              <a:rPr lang="ar-SA" altLang="en-US">
                <a:solidFill>
                  <a:srgbClr val="000000"/>
                </a:solidFill>
              </a:rPr>
              <a:t>.........................................................................................................................................</a:t>
            </a:r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character of a child&#10;&#10;Description automatically generated">
            <a:extLst>
              <a:ext uri="{FF2B5EF4-FFF2-40B4-BE49-F238E27FC236}">
                <a16:creationId xmlns:a16="http://schemas.microsoft.com/office/drawing/2014/main" id="{3A42F9C2-EDD6-8C90-37D7-EF1FD5C89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436" y="-805754"/>
            <a:ext cx="6757409" cy="8784631"/>
          </a:xfrm>
          <a:prstGeom prst="rect">
            <a:avLst/>
          </a:prstGeom>
        </p:spPr>
      </p:pic>
      <p:pic>
        <p:nvPicPr>
          <p:cNvPr id="7" name="Picture 6" descr="A cartoon character of a child&#10;&#10;Description automatically generated">
            <a:extLst>
              <a:ext uri="{FF2B5EF4-FFF2-40B4-BE49-F238E27FC236}">
                <a16:creationId xmlns:a16="http://schemas.microsoft.com/office/drawing/2014/main" id="{65C9D7B9-70D6-3D4F-D845-DBCE72DBE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04" y="295213"/>
            <a:ext cx="5275385" cy="6858000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9CDCDC1-5561-9B37-2D0B-5167F3549138}"/>
              </a:ext>
            </a:extLst>
          </p:cNvPr>
          <p:cNvSpPr/>
          <p:nvPr/>
        </p:nvSpPr>
        <p:spPr>
          <a:xfrm>
            <a:off x="9202992" y="68826"/>
            <a:ext cx="2989007" cy="1848465"/>
          </a:xfrm>
          <a:prstGeom prst="wedgeEllipseCallout">
            <a:avLst>
              <a:gd name="adj1" fmla="val -38550"/>
              <a:gd name="adj2" fmla="val 65081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مَرْحَبًا</a:t>
            </a:r>
            <a:endParaRPr lang="en-GB" sz="7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865373BC-775C-2492-C4FB-45C600FDC10D}"/>
              </a:ext>
            </a:extLst>
          </p:cNvPr>
          <p:cNvSpPr/>
          <p:nvPr/>
        </p:nvSpPr>
        <p:spPr>
          <a:xfrm>
            <a:off x="4525485" y="68826"/>
            <a:ext cx="2989007" cy="2050026"/>
          </a:xfrm>
          <a:prstGeom prst="wedgeEllipseCallout">
            <a:avLst>
              <a:gd name="adj1" fmla="val -38550"/>
              <a:gd name="adj2" fmla="val 6508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أهْلًا</a:t>
            </a:r>
            <a:endParaRPr lang="en-GB" sz="7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423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character of a child&#10;&#10;Description automatically generated">
            <a:extLst>
              <a:ext uri="{FF2B5EF4-FFF2-40B4-BE49-F238E27FC236}">
                <a16:creationId xmlns:a16="http://schemas.microsoft.com/office/drawing/2014/main" id="{3A42F9C2-EDD6-8C90-37D7-EF1FD5C89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7886" y="-569780"/>
            <a:ext cx="6757409" cy="8784631"/>
          </a:xfrm>
          <a:prstGeom prst="rect">
            <a:avLst/>
          </a:prstGeom>
        </p:spPr>
      </p:pic>
      <p:pic>
        <p:nvPicPr>
          <p:cNvPr id="7" name="Picture 6" descr="A cartoon character of a child&#10;&#10;Description automatically generated">
            <a:extLst>
              <a:ext uri="{FF2B5EF4-FFF2-40B4-BE49-F238E27FC236}">
                <a16:creationId xmlns:a16="http://schemas.microsoft.com/office/drawing/2014/main" id="{65C9D7B9-70D6-3D4F-D845-DBCE72DBE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2479" y="393535"/>
            <a:ext cx="3912347" cy="6858000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9CDCDC1-5561-9B37-2D0B-5167F3549138}"/>
              </a:ext>
            </a:extLst>
          </p:cNvPr>
          <p:cNvSpPr/>
          <p:nvPr/>
        </p:nvSpPr>
        <p:spPr>
          <a:xfrm>
            <a:off x="7927448" y="393535"/>
            <a:ext cx="4213607" cy="1848465"/>
          </a:xfrm>
          <a:prstGeom prst="wedgeEllipseCallout">
            <a:avLst>
              <a:gd name="adj1" fmla="val -38550"/>
              <a:gd name="adj2" fmla="val 65081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مَا اِسْمُكَ؟</a:t>
            </a:r>
            <a:endParaRPr lang="en-GB" sz="7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865373BC-775C-2492-C4FB-45C600FDC10D}"/>
              </a:ext>
            </a:extLst>
          </p:cNvPr>
          <p:cNvSpPr/>
          <p:nvPr/>
        </p:nvSpPr>
        <p:spPr>
          <a:xfrm>
            <a:off x="3106993" y="393535"/>
            <a:ext cx="2989007" cy="2050026"/>
          </a:xfrm>
          <a:prstGeom prst="wedgeEllipseCallout">
            <a:avLst>
              <a:gd name="adj1" fmla="val -38550"/>
              <a:gd name="adj2" fmla="val 6508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اِسْمِي</a:t>
            </a:r>
          </a:p>
          <a:p>
            <a:pPr algn="ctr"/>
            <a:r>
              <a:rPr lang="ar-SA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آدَم</a:t>
            </a:r>
            <a:endParaRPr lang="en-GB" sz="7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26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character of a child&#10;&#10;Description automatically generated">
            <a:extLst>
              <a:ext uri="{FF2B5EF4-FFF2-40B4-BE49-F238E27FC236}">
                <a16:creationId xmlns:a16="http://schemas.microsoft.com/office/drawing/2014/main" id="{3A42F9C2-EDD6-8C90-37D7-EF1FD5C89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7886" y="-569780"/>
            <a:ext cx="6757409" cy="8784631"/>
          </a:xfrm>
          <a:prstGeom prst="rect">
            <a:avLst/>
          </a:prstGeom>
        </p:spPr>
      </p:pic>
      <p:pic>
        <p:nvPicPr>
          <p:cNvPr id="7" name="Picture 6" descr="A cartoon character of a child&#10;&#10;Description automatically generated">
            <a:extLst>
              <a:ext uri="{FF2B5EF4-FFF2-40B4-BE49-F238E27FC236}">
                <a16:creationId xmlns:a16="http://schemas.microsoft.com/office/drawing/2014/main" id="{65C9D7B9-70D6-3D4F-D845-DBCE72DBE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2479" y="393535"/>
            <a:ext cx="3912347" cy="6858000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9CDCDC1-5561-9B37-2D0B-5167F3549138}"/>
              </a:ext>
            </a:extLst>
          </p:cNvPr>
          <p:cNvSpPr/>
          <p:nvPr/>
        </p:nvSpPr>
        <p:spPr>
          <a:xfrm>
            <a:off x="2782691" y="483970"/>
            <a:ext cx="4213607" cy="1848465"/>
          </a:xfrm>
          <a:prstGeom prst="wedgeEllipseCallout">
            <a:avLst>
              <a:gd name="adj1" fmla="val -38550"/>
              <a:gd name="adj2" fmla="val 65081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مَا اِسْمُكِ؟</a:t>
            </a:r>
            <a:endParaRPr lang="en-GB" sz="7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865373BC-775C-2492-C4FB-45C600FDC10D}"/>
              </a:ext>
            </a:extLst>
          </p:cNvPr>
          <p:cNvSpPr/>
          <p:nvPr/>
        </p:nvSpPr>
        <p:spPr>
          <a:xfrm>
            <a:off x="8824506" y="383189"/>
            <a:ext cx="2989007" cy="2050026"/>
          </a:xfrm>
          <a:prstGeom prst="wedgeEllipseCallout">
            <a:avLst>
              <a:gd name="adj1" fmla="val -54350"/>
              <a:gd name="adj2" fmla="val 5233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اِسْمِي</a:t>
            </a:r>
          </a:p>
          <a:p>
            <a:pPr algn="ctr"/>
            <a:r>
              <a:rPr lang="ar-SA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سَارَة</a:t>
            </a:r>
            <a:endParaRPr lang="en-GB" sz="7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392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character of a child&#10;&#10;Description automatically generated">
            <a:extLst>
              <a:ext uri="{FF2B5EF4-FFF2-40B4-BE49-F238E27FC236}">
                <a16:creationId xmlns:a16="http://schemas.microsoft.com/office/drawing/2014/main" id="{3A42F9C2-EDD6-8C90-37D7-EF1FD5C89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990" y="0"/>
            <a:ext cx="6757409" cy="8784631"/>
          </a:xfrm>
          <a:prstGeom prst="rect">
            <a:avLst/>
          </a:prstGeom>
        </p:spPr>
      </p:pic>
      <p:pic>
        <p:nvPicPr>
          <p:cNvPr id="7" name="Picture 6" descr="A cartoon character of a child&#10;&#10;Description automatically generated">
            <a:extLst>
              <a:ext uri="{FF2B5EF4-FFF2-40B4-BE49-F238E27FC236}">
                <a16:creationId xmlns:a16="http://schemas.microsoft.com/office/drawing/2014/main" id="{65C9D7B9-70D6-3D4F-D845-DBCE72DBE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65808" y="483970"/>
            <a:ext cx="3912347" cy="6858000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9CDCDC1-5561-9B37-2D0B-5167F3549138}"/>
              </a:ext>
            </a:extLst>
          </p:cNvPr>
          <p:cNvSpPr/>
          <p:nvPr/>
        </p:nvSpPr>
        <p:spPr>
          <a:xfrm>
            <a:off x="4611491" y="788770"/>
            <a:ext cx="4213607" cy="1848465"/>
          </a:xfrm>
          <a:prstGeom prst="wedgeEllipseCallout">
            <a:avLst>
              <a:gd name="adj1" fmla="val -38550"/>
              <a:gd name="adj2" fmla="val 65081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مَا اِسْمُكِ؟</a:t>
            </a:r>
            <a:endParaRPr lang="en-GB" sz="7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13C6D64-7E08-AFBB-EF1E-15748710B032}"/>
              </a:ext>
            </a:extLst>
          </p:cNvPr>
          <p:cNvSpPr/>
          <p:nvPr/>
        </p:nvSpPr>
        <p:spPr>
          <a:xfrm>
            <a:off x="0" y="176444"/>
            <a:ext cx="3529781" cy="205494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مَرْحَبًا</a:t>
            </a:r>
            <a:endParaRPr lang="en-GB" sz="7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7F7BC79-8160-C279-EC94-1645986ACF53}"/>
              </a:ext>
            </a:extLst>
          </p:cNvPr>
          <p:cNvSpPr/>
          <p:nvPr/>
        </p:nvSpPr>
        <p:spPr>
          <a:xfrm>
            <a:off x="0" y="2450422"/>
            <a:ext cx="3529781" cy="205494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اِسْمِي سَارَة</a:t>
            </a:r>
            <a:endParaRPr lang="en-GB" sz="7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1A6F3AD-FFA2-57DB-5CF8-EB2C1E1A453A}"/>
              </a:ext>
            </a:extLst>
          </p:cNvPr>
          <p:cNvSpPr/>
          <p:nvPr/>
        </p:nvSpPr>
        <p:spPr>
          <a:xfrm>
            <a:off x="0" y="4724400"/>
            <a:ext cx="3529781" cy="205494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أهْلاً</a:t>
            </a:r>
            <a:endParaRPr lang="en-GB" sz="8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2916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character of a child&#10;&#10;Description automatically generated">
            <a:extLst>
              <a:ext uri="{FF2B5EF4-FFF2-40B4-BE49-F238E27FC236}">
                <a16:creationId xmlns:a16="http://schemas.microsoft.com/office/drawing/2014/main" id="{3A42F9C2-EDD6-8C90-37D7-EF1FD5C89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990" y="0"/>
            <a:ext cx="6757409" cy="8784631"/>
          </a:xfrm>
          <a:prstGeom prst="rect">
            <a:avLst/>
          </a:prstGeom>
        </p:spPr>
      </p:pic>
      <p:pic>
        <p:nvPicPr>
          <p:cNvPr id="7" name="Picture 6" descr="A cartoon character of a child&#10;&#10;Description automatically generated">
            <a:extLst>
              <a:ext uri="{FF2B5EF4-FFF2-40B4-BE49-F238E27FC236}">
                <a16:creationId xmlns:a16="http://schemas.microsoft.com/office/drawing/2014/main" id="{65C9D7B9-70D6-3D4F-D845-DBCE72DBE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65808" y="483970"/>
            <a:ext cx="3912347" cy="6858000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9CDCDC1-5561-9B37-2D0B-5167F3549138}"/>
              </a:ext>
            </a:extLst>
          </p:cNvPr>
          <p:cNvSpPr/>
          <p:nvPr/>
        </p:nvSpPr>
        <p:spPr>
          <a:xfrm>
            <a:off x="4611491" y="788770"/>
            <a:ext cx="4213607" cy="1848465"/>
          </a:xfrm>
          <a:prstGeom prst="wedgeEllipseCallout">
            <a:avLst>
              <a:gd name="adj1" fmla="val -38550"/>
              <a:gd name="adj2" fmla="val 65081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مَا اِسْمُكَ؟</a:t>
            </a:r>
            <a:endParaRPr lang="en-GB" sz="7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13C6D64-7E08-AFBB-EF1E-15748710B032}"/>
              </a:ext>
            </a:extLst>
          </p:cNvPr>
          <p:cNvSpPr/>
          <p:nvPr/>
        </p:nvSpPr>
        <p:spPr>
          <a:xfrm>
            <a:off x="0" y="176444"/>
            <a:ext cx="3529781" cy="205494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اِسْمِي آدم</a:t>
            </a:r>
            <a:endParaRPr lang="en-GB" sz="7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7F7BC79-8160-C279-EC94-1645986ACF53}"/>
              </a:ext>
            </a:extLst>
          </p:cNvPr>
          <p:cNvSpPr/>
          <p:nvPr/>
        </p:nvSpPr>
        <p:spPr>
          <a:xfrm>
            <a:off x="0" y="2450422"/>
            <a:ext cx="3529781" cy="205494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اِسْمِي سَارَة</a:t>
            </a:r>
            <a:endParaRPr lang="en-GB" sz="7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1A6F3AD-FFA2-57DB-5CF8-EB2C1E1A453A}"/>
              </a:ext>
            </a:extLst>
          </p:cNvPr>
          <p:cNvSpPr/>
          <p:nvPr/>
        </p:nvSpPr>
        <p:spPr>
          <a:xfrm>
            <a:off x="0" y="4724400"/>
            <a:ext cx="3529781" cy="205494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أهْلاً</a:t>
            </a:r>
            <a:endParaRPr lang="en-GB" sz="8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688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character of a child&#10;&#10;Description automatically generated">
            <a:extLst>
              <a:ext uri="{FF2B5EF4-FFF2-40B4-BE49-F238E27FC236}">
                <a16:creationId xmlns:a16="http://schemas.microsoft.com/office/drawing/2014/main" id="{3A42F9C2-EDD6-8C90-37D7-EF1FD5C89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294" y="-171550"/>
            <a:ext cx="6757409" cy="8784631"/>
          </a:xfrm>
          <a:prstGeom prst="rect">
            <a:avLst/>
          </a:prstGeom>
        </p:spPr>
      </p:pic>
      <p:pic>
        <p:nvPicPr>
          <p:cNvPr id="7" name="Picture 6" descr="A cartoon character of a child&#10;&#10;Description automatically generated">
            <a:extLst>
              <a:ext uri="{FF2B5EF4-FFF2-40B4-BE49-F238E27FC236}">
                <a16:creationId xmlns:a16="http://schemas.microsoft.com/office/drawing/2014/main" id="{65C9D7B9-70D6-3D4F-D845-DBCE72DBE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499" y="705034"/>
            <a:ext cx="5462617" cy="6858000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9CDCDC1-5561-9B37-2D0B-5167F3549138}"/>
              </a:ext>
            </a:extLst>
          </p:cNvPr>
          <p:cNvSpPr/>
          <p:nvPr/>
        </p:nvSpPr>
        <p:spPr>
          <a:xfrm>
            <a:off x="6022312" y="382921"/>
            <a:ext cx="4213607" cy="1848465"/>
          </a:xfrm>
          <a:prstGeom prst="wedgeEllipseCallout">
            <a:avLst>
              <a:gd name="adj1" fmla="val -38550"/>
              <a:gd name="adj2" fmla="val 65081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مَرْحَبًا</a:t>
            </a:r>
            <a:endParaRPr lang="en-GB" sz="7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13C6D64-7E08-AFBB-EF1E-15748710B032}"/>
              </a:ext>
            </a:extLst>
          </p:cNvPr>
          <p:cNvSpPr/>
          <p:nvPr/>
        </p:nvSpPr>
        <p:spPr>
          <a:xfrm>
            <a:off x="0" y="176444"/>
            <a:ext cx="3529781" cy="205494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مَرْحَبًا</a:t>
            </a:r>
            <a:endParaRPr lang="en-GB" sz="7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7F7BC79-8160-C279-EC94-1645986ACF53}"/>
              </a:ext>
            </a:extLst>
          </p:cNvPr>
          <p:cNvSpPr/>
          <p:nvPr/>
        </p:nvSpPr>
        <p:spPr>
          <a:xfrm>
            <a:off x="0" y="2450422"/>
            <a:ext cx="3529781" cy="205494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اِسْمِي سَارَة</a:t>
            </a:r>
            <a:endParaRPr lang="en-GB" sz="7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1A6F3AD-FFA2-57DB-5CF8-EB2C1E1A453A}"/>
              </a:ext>
            </a:extLst>
          </p:cNvPr>
          <p:cNvSpPr/>
          <p:nvPr/>
        </p:nvSpPr>
        <p:spPr>
          <a:xfrm>
            <a:off x="0" y="4724400"/>
            <a:ext cx="3529781" cy="205494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أهْلاً</a:t>
            </a:r>
            <a:endParaRPr lang="en-GB" sz="8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136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622F6167-D3E3-B640-7C71-64EA23FF5663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en-GB" altLang="en-US">
              <a:latin typeface="Calibri Light" panose="020F0302020204030204" pitchFamily="34" charset="0"/>
            </a:endParaRPr>
          </a:p>
        </p:txBody>
      </p:sp>
      <p:sp>
        <p:nvSpPr>
          <p:cNvPr id="4100" name="Speech Bubble: Oval 5">
            <a:extLst>
              <a:ext uri="{FF2B5EF4-FFF2-40B4-BE49-F238E27FC236}">
                <a16:creationId xmlns:a16="http://schemas.microsoft.com/office/drawing/2014/main" id="{5B6D2ED4-9556-21D7-8961-6EC1A79ECB51}"/>
              </a:ext>
            </a:extLst>
          </p:cNvPr>
          <p:cNvSpPr>
            <a:spLocks/>
          </p:cNvSpPr>
          <p:nvPr/>
        </p:nvSpPr>
        <p:spPr bwMode="auto">
          <a:xfrm>
            <a:off x="5166501" y="904567"/>
            <a:ext cx="4935538" cy="3573463"/>
          </a:xfrm>
          <a:custGeom>
            <a:avLst/>
            <a:gdLst>
              <a:gd name="T0" fmla="*/ 2467947 w 21600"/>
              <a:gd name="T1" fmla="*/ 0 h 21600"/>
              <a:gd name="T2" fmla="*/ 4935894 w 21600"/>
              <a:gd name="T3" fmla="*/ 1786811 h 21600"/>
              <a:gd name="T4" fmla="*/ 2467947 w 21600"/>
              <a:gd name="T5" fmla="*/ 3573621 h 21600"/>
              <a:gd name="T6" fmla="*/ 0 w 21600"/>
              <a:gd name="T7" fmla="*/ 1786811 h 21600"/>
              <a:gd name="T8" fmla="*/ 722103 w 21600"/>
              <a:gd name="T9" fmla="*/ 522808 h 21600"/>
              <a:gd name="T10" fmla="*/ 722103 w 21600"/>
              <a:gd name="T11" fmla="*/ 3050813 h 21600"/>
              <a:gd name="T12" fmla="*/ 4213791 w 21600"/>
              <a:gd name="T13" fmla="*/ 3050813 h 21600"/>
              <a:gd name="T14" fmla="*/ 4213791 w 21600"/>
              <a:gd name="T15" fmla="*/ 522808 h 21600"/>
              <a:gd name="T16" fmla="*/ 58728 w 21600"/>
              <a:gd name="T17" fmla="*/ 4045306 h 21600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17694720 60000 65536"/>
              <a:gd name="T23" fmla="*/ 5898240 60000 65536"/>
              <a:gd name="T24" fmla="*/ 5898240 60000 65536"/>
              <a:gd name="T25" fmla="*/ 17694720 60000 65536"/>
              <a:gd name="T26" fmla="*/ 5898240 60000 65536"/>
              <a:gd name="T27" fmla="*/ 3200 w 21600"/>
              <a:gd name="T28" fmla="*/ 3200 h 21600"/>
              <a:gd name="T29" fmla="*/ 18400 w 21600"/>
              <a:gd name="T30" fmla="*/ 18400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00" h="21600">
                <a:moveTo>
                  <a:pt x="2815" y="18071"/>
                </a:moveTo>
                <a:lnTo>
                  <a:pt x="2814" y="18071"/>
                </a:lnTo>
                <a:cubicBezTo>
                  <a:pt x="1003" y="16082"/>
                  <a:pt x="0" y="13489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9052" y="21599"/>
                  <a:pt x="7331" y="21176"/>
                  <a:pt x="5783" y="20364"/>
                </a:cubicBezTo>
                <a:lnTo>
                  <a:pt x="257" y="24451"/>
                </a:lnTo>
                <a:lnTo>
                  <a:pt x="2815" y="18071"/>
                </a:lnTo>
                <a:close/>
              </a:path>
            </a:pathLst>
          </a:custGeom>
          <a:solidFill>
            <a:srgbClr val="FFFFFF"/>
          </a:solidFill>
          <a:ln w="12701">
            <a:solidFill>
              <a:srgbClr val="70AD47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ar-SA" altLang="en-US" sz="9600">
                <a:solidFill>
                  <a:srgbClr val="000000"/>
                </a:solidFill>
                <a:cs typeface="Calibri" panose="020F0502020204030204" pitchFamily="34" charset="0"/>
              </a:rPr>
              <a:t>مَرْحَبًا</a:t>
            </a:r>
            <a:endParaRPr lang="en-GB" altLang="en-US" sz="960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pic>
        <p:nvPicPr>
          <p:cNvPr id="6" name="Content Placeholder 5" descr="A cartoon character of an old person&#10;&#10;Description automatically generated">
            <a:extLst>
              <a:ext uri="{FF2B5EF4-FFF2-40B4-BE49-F238E27FC236}">
                <a16:creationId xmlns:a16="http://schemas.microsoft.com/office/drawing/2014/main" id="{932BE50A-CC12-2F67-2AF0-193F130CBF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22" y="528541"/>
            <a:ext cx="5449178" cy="7083932"/>
          </a:xfrm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098044BA-28F7-BCFE-8B70-956FE8A9929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en-GB" altLang="en-US">
              <a:latin typeface="Calibri Light" panose="020F0302020204030204" pitchFamily="34" charset="0"/>
            </a:endParaRPr>
          </a:p>
        </p:txBody>
      </p:sp>
      <p:sp>
        <p:nvSpPr>
          <p:cNvPr id="5124" name="Speech Bubble: Oval 5">
            <a:extLst>
              <a:ext uri="{FF2B5EF4-FFF2-40B4-BE49-F238E27FC236}">
                <a16:creationId xmlns:a16="http://schemas.microsoft.com/office/drawing/2014/main" id="{1A43C05C-27FC-BED8-9285-49895FEC9DA7}"/>
              </a:ext>
            </a:extLst>
          </p:cNvPr>
          <p:cNvSpPr>
            <a:spLocks/>
          </p:cNvSpPr>
          <p:nvPr/>
        </p:nvSpPr>
        <p:spPr bwMode="auto">
          <a:xfrm>
            <a:off x="1566863" y="128588"/>
            <a:ext cx="4937125" cy="3575050"/>
          </a:xfrm>
          <a:custGeom>
            <a:avLst/>
            <a:gdLst>
              <a:gd name="T0" fmla="*/ 2467947 w 21600"/>
              <a:gd name="T1" fmla="*/ 0 h 21600"/>
              <a:gd name="T2" fmla="*/ 4935894 w 21600"/>
              <a:gd name="T3" fmla="*/ 1786811 h 21600"/>
              <a:gd name="T4" fmla="*/ 2467947 w 21600"/>
              <a:gd name="T5" fmla="*/ 3573621 h 21600"/>
              <a:gd name="T6" fmla="*/ 0 w 21600"/>
              <a:gd name="T7" fmla="*/ 1786811 h 21600"/>
              <a:gd name="T8" fmla="*/ 722103 w 21600"/>
              <a:gd name="T9" fmla="*/ 522808 h 21600"/>
              <a:gd name="T10" fmla="*/ 722103 w 21600"/>
              <a:gd name="T11" fmla="*/ 3050813 h 21600"/>
              <a:gd name="T12" fmla="*/ 4213791 w 21600"/>
              <a:gd name="T13" fmla="*/ 3050813 h 21600"/>
              <a:gd name="T14" fmla="*/ 4213791 w 21600"/>
              <a:gd name="T15" fmla="*/ 522808 h 21600"/>
              <a:gd name="T16" fmla="*/ 5582359 w 21600"/>
              <a:gd name="T17" fmla="*/ 3718717 h 21600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17694720 60000 65536"/>
              <a:gd name="T23" fmla="*/ 5898240 60000 65536"/>
              <a:gd name="T24" fmla="*/ 5898240 60000 65536"/>
              <a:gd name="T25" fmla="*/ 17694720 60000 65536"/>
              <a:gd name="T26" fmla="*/ 5898240 60000 65536"/>
              <a:gd name="T27" fmla="*/ 3200 w 21600"/>
              <a:gd name="T28" fmla="*/ 3200 h 21600"/>
              <a:gd name="T29" fmla="*/ 18400 w 21600"/>
              <a:gd name="T30" fmla="*/ 18400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00" h="21600">
                <a:moveTo>
                  <a:pt x="17657" y="19144"/>
                </a:moveTo>
                <a:lnTo>
                  <a:pt x="17656" y="19143"/>
                </a:lnTo>
                <a:cubicBezTo>
                  <a:pt x="15724" y="20731"/>
                  <a:pt x="13301" y="21599"/>
                  <a:pt x="10800" y="21599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599" y="12733"/>
                  <a:pt x="21080" y="14631"/>
                  <a:pt x="20096" y="16295"/>
                </a:cubicBezTo>
                <a:lnTo>
                  <a:pt x="24429" y="22477"/>
                </a:lnTo>
                <a:lnTo>
                  <a:pt x="17657" y="19144"/>
                </a:lnTo>
                <a:close/>
              </a:path>
            </a:pathLst>
          </a:custGeom>
          <a:solidFill>
            <a:srgbClr val="FFFFFF"/>
          </a:solidFill>
          <a:ln w="12701">
            <a:solidFill>
              <a:srgbClr val="70AD47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ar-SA" altLang="en-US" sz="9600">
                <a:solidFill>
                  <a:srgbClr val="000000"/>
                </a:solidFill>
                <a:cs typeface="Calibri" panose="020F0502020204030204" pitchFamily="34" charset="0"/>
              </a:rPr>
              <a:t>اِسْمِي مَرْيَم</a:t>
            </a:r>
            <a:endParaRPr lang="en-GB" altLang="en-US" sz="960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pic>
        <p:nvPicPr>
          <p:cNvPr id="5" name="Content Placeholder 5" descr="A cartoon character of an old person&#10;&#10;Description automatically generated">
            <a:extLst>
              <a:ext uri="{FF2B5EF4-FFF2-40B4-BE49-F238E27FC236}">
                <a16:creationId xmlns:a16="http://schemas.microsoft.com/office/drawing/2014/main" id="{4892F455-9461-4A85-B759-BA49A2F663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820" y="365125"/>
            <a:ext cx="5999786" cy="7799722"/>
          </a:xfrm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6">
            <a:extLst>
              <a:ext uri="{FF2B5EF4-FFF2-40B4-BE49-F238E27FC236}">
                <a16:creationId xmlns:a16="http://schemas.microsoft.com/office/drawing/2014/main" id="{32563F9D-6C46-A0D4-278F-AE3C87F52C95}"/>
              </a:ext>
            </a:extLst>
          </p:cNvPr>
          <p:cNvSpPr>
            <a:spLocks noMove="1" noResize="1"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49" name="!!plus graphic">
            <a:extLst>
              <a:ext uri="{FF2B5EF4-FFF2-40B4-BE49-F238E27FC236}">
                <a16:creationId xmlns:a16="http://schemas.microsoft.com/office/drawing/2014/main" id="{BB5AF02D-73F0-2850-44FB-1C53AB2A76DB}"/>
              </a:ext>
            </a:extLst>
          </p:cNvPr>
          <p:cNvSpPr>
            <a:spLocks noMove="1" noResize="1"/>
          </p:cNvSpPr>
          <p:nvPr/>
        </p:nvSpPr>
        <p:spPr bwMode="auto">
          <a:xfrm>
            <a:off x="1004888" y="703263"/>
            <a:ext cx="171450" cy="171450"/>
          </a:xfrm>
          <a:custGeom>
            <a:avLst/>
            <a:gdLst>
              <a:gd name="T0" fmla="*/ 85757 w 171515"/>
              <a:gd name="T1" fmla="*/ 0 h 171515"/>
              <a:gd name="T2" fmla="*/ 171514 w 171515"/>
              <a:gd name="T3" fmla="*/ 85757 h 171515"/>
              <a:gd name="T4" fmla="*/ 85757 w 171515"/>
              <a:gd name="T5" fmla="*/ 171514 h 171515"/>
              <a:gd name="T6" fmla="*/ 0 w 171515"/>
              <a:gd name="T7" fmla="*/ 85757 h 171515"/>
              <a:gd name="T8" fmla="*/ 159873 w 171515"/>
              <a:gd name="T9" fmla="*/ 74116 h 171515"/>
              <a:gd name="T10" fmla="*/ 97398 w 171515"/>
              <a:gd name="T11" fmla="*/ 74116 h 171515"/>
              <a:gd name="T12" fmla="*/ 97398 w 171515"/>
              <a:gd name="T13" fmla="*/ 11641 h 171515"/>
              <a:gd name="T14" fmla="*/ 85757 w 171515"/>
              <a:gd name="T15" fmla="*/ 0 h 171515"/>
              <a:gd name="T16" fmla="*/ 74116 w 171515"/>
              <a:gd name="T17" fmla="*/ 11641 h 171515"/>
              <a:gd name="T18" fmla="*/ 74116 w 171515"/>
              <a:gd name="T19" fmla="*/ 74116 h 171515"/>
              <a:gd name="T20" fmla="*/ 11641 w 171515"/>
              <a:gd name="T21" fmla="*/ 74116 h 171515"/>
              <a:gd name="T22" fmla="*/ 0 w 171515"/>
              <a:gd name="T23" fmla="*/ 85757 h 171515"/>
              <a:gd name="T24" fmla="*/ 11641 w 171515"/>
              <a:gd name="T25" fmla="*/ 97398 h 171515"/>
              <a:gd name="T26" fmla="*/ 74116 w 171515"/>
              <a:gd name="T27" fmla="*/ 97398 h 171515"/>
              <a:gd name="T28" fmla="*/ 74116 w 171515"/>
              <a:gd name="T29" fmla="*/ 159873 h 171515"/>
              <a:gd name="T30" fmla="*/ 85757 w 171515"/>
              <a:gd name="T31" fmla="*/ 171514 h 171515"/>
              <a:gd name="T32" fmla="*/ 97398 w 171515"/>
              <a:gd name="T33" fmla="*/ 159873 h 171515"/>
              <a:gd name="T34" fmla="*/ 97398 w 171515"/>
              <a:gd name="T35" fmla="*/ 97398 h 171515"/>
              <a:gd name="T36" fmla="*/ 159873 w 171515"/>
              <a:gd name="T37" fmla="*/ 97398 h 171515"/>
              <a:gd name="T38" fmla="*/ 171514 w 171515"/>
              <a:gd name="T39" fmla="*/ 85757 h 171515"/>
              <a:gd name="T40" fmla="*/ 159873 w 171515"/>
              <a:gd name="T41" fmla="*/ 74116 h 171515"/>
              <a:gd name="T42" fmla="*/ 17694720 60000 65536"/>
              <a:gd name="T43" fmla="*/ 0 60000 65536"/>
              <a:gd name="T44" fmla="*/ 5898240 60000 65536"/>
              <a:gd name="T45" fmla="*/ 1179648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71515"/>
              <a:gd name="T64" fmla="*/ 0 h 171515"/>
              <a:gd name="T65" fmla="*/ 171515 w 171515"/>
              <a:gd name="T66" fmla="*/ 171515 h 17151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6150" name="!!circle graphic">
            <a:extLst>
              <a:ext uri="{FF2B5EF4-FFF2-40B4-BE49-F238E27FC236}">
                <a16:creationId xmlns:a16="http://schemas.microsoft.com/office/drawing/2014/main" id="{5EAE4AD7-A534-7F6E-6069-2FA27672D988}"/>
              </a:ext>
            </a:extLst>
          </p:cNvPr>
          <p:cNvSpPr>
            <a:spLocks noMove="1" noResize="1"/>
          </p:cNvSpPr>
          <p:nvPr/>
        </p:nvSpPr>
        <p:spPr bwMode="auto">
          <a:xfrm>
            <a:off x="422275" y="1562100"/>
            <a:ext cx="158750" cy="158750"/>
          </a:xfrm>
          <a:custGeom>
            <a:avLst/>
            <a:gdLst>
              <a:gd name="T0" fmla="*/ 78771 w 157545"/>
              <a:gd name="T1" fmla="*/ 0 h 157545"/>
              <a:gd name="T2" fmla="*/ 157541 w 157545"/>
              <a:gd name="T3" fmla="*/ 78771 h 157545"/>
              <a:gd name="T4" fmla="*/ 78771 w 157545"/>
              <a:gd name="T5" fmla="*/ 157541 h 157545"/>
              <a:gd name="T6" fmla="*/ 0 w 157545"/>
              <a:gd name="T7" fmla="*/ 78771 h 157545"/>
              <a:gd name="T8" fmla="*/ 78771 w 157545"/>
              <a:gd name="T9" fmla="*/ 23282 h 157545"/>
              <a:gd name="T10" fmla="*/ 134259 w 157545"/>
              <a:gd name="T11" fmla="*/ 78771 h 157545"/>
              <a:gd name="T12" fmla="*/ 78771 w 157545"/>
              <a:gd name="T13" fmla="*/ 134259 h 157545"/>
              <a:gd name="T14" fmla="*/ 23282 w 157545"/>
              <a:gd name="T15" fmla="*/ 78771 h 157545"/>
              <a:gd name="T16" fmla="*/ 78771 w 157545"/>
              <a:gd name="T17" fmla="*/ 23282 h 157545"/>
              <a:gd name="T18" fmla="*/ 78771 w 157545"/>
              <a:gd name="T19" fmla="*/ 0 h 157545"/>
              <a:gd name="T20" fmla="*/ 0 w 157545"/>
              <a:gd name="T21" fmla="*/ 78771 h 157545"/>
              <a:gd name="T22" fmla="*/ 78771 w 157545"/>
              <a:gd name="T23" fmla="*/ 157541 h 157545"/>
              <a:gd name="T24" fmla="*/ 157541 w 157545"/>
              <a:gd name="T25" fmla="*/ 78771 h 157545"/>
              <a:gd name="T26" fmla="*/ 78771 w 157545"/>
              <a:gd name="T27" fmla="*/ 0 h 157545"/>
              <a:gd name="T28" fmla="*/ 17694720 60000 65536"/>
              <a:gd name="T29" fmla="*/ 0 60000 65536"/>
              <a:gd name="T30" fmla="*/ 5898240 60000 65536"/>
              <a:gd name="T31" fmla="*/ 1179648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7545"/>
              <a:gd name="T43" fmla="*/ 0 h 157545"/>
              <a:gd name="T44" fmla="*/ 157545 w 157545"/>
              <a:gd name="T45" fmla="*/ 157545 h 15754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6151" name="Speech Bubble: Oval 5">
            <a:extLst>
              <a:ext uri="{FF2B5EF4-FFF2-40B4-BE49-F238E27FC236}">
                <a16:creationId xmlns:a16="http://schemas.microsoft.com/office/drawing/2014/main" id="{E47C1608-E8CD-DEC2-23A8-507216D211CA}"/>
              </a:ext>
            </a:extLst>
          </p:cNvPr>
          <p:cNvSpPr>
            <a:spLocks/>
          </p:cNvSpPr>
          <p:nvPr/>
        </p:nvSpPr>
        <p:spPr bwMode="auto">
          <a:xfrm>
            <a:off x="5783263" y="554038"/>
            <a:ext cx="4195762" cy="2914650"/>
          </a:xfrm>
          <a:custGeom>
            <a:avLst/>
            <a:gdLst>
              <a:gd name="T0" fmla="*/ 2097835 w 21600"/>
              <a:gd name="T1" fmla="*/ 0 h 21600"/>
              <a:gd name="T2" fmla="*/ 4195669 w 21600"/>
              <a:gd name="T3" fmla="*/ 1456936 h 21600"/>
              <a:gd name="T4" fmla="*/ 2097835 w 21600"/>
              <a:gd name="T5" fmla="*/ 2913872 h 21600"/>
              <a:gd name="T6" fmla="*/ 0 w 21600"/>
              <a:gd name="T7" fmla="*/ 1456936 h 21600"/>
              <a:gd name="T8" fmla="*/ 613811 w 21600"/>
              <a:gd name="T9" fmla="*/ 426289 h 21600"/>
              <a:gd name="T10" fmla="*/ 613811 w 21600"/>
              <a:gd name="T11" fmla="*/ 2487583 h 21600"/>
              <a:gd name="T12" fmla="*/ 3581858 w 21600"/>
              <a:gd name="T13" fmla="*/ 2487583 h 21600"/>
              <a:gd name="T14" fmla="*/ 3581858 w 21600"/>
              <a:gd name="T15" fmla="*/ 426289 h 21600"/>
              <a:gd name="T16" fmla="*/ -1148370 w 21600"/>
              <a:gd name="T17" fmla="*/ 2754688 h 21600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17694720 60000 65536"/>
              <a:gd name="T23" fmla="*/ 5898240 60000 65536"/>
              <a:gd name="T24" fmla="*/ 5898240 60000 65536"/>
              <a:gd name="T25" fmla="*/ 17694720 60000 65536"/>
              <a:gd name="T26" fmla="*/ 5898240 60000 65536"/>
              <a:gd name="T27" fmla="*/ 3200 w 21600"/>
              <a:gd name="T28" fmla="*/ 3200 h 21600"/>
              <a:gd name="T29" fmla="*/ 18400 w 21600"/>
              <a:gd name="T30" fmla="*/ 18400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00" h="21600">
                <a:moveTo>
                  <a:pt x="647" y="14481"/>
                </a:moveTo>
                <a:lnTo>
                  <a:pt x="646" y="14481"/>
                </a:lnTo>
                <a:cubicBezTo>
                  <a:pt x="218" y="13300"/>
                  <a:pt x="0" y="1205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7602" y="21599"/>
                  <a:pt x="4570" y="20183"/>
                  <a:pt x="2518" y="17731"/>
                </a:cubicBezTo>
                <a:lnTo>
                  <a:pt x="-5912" y="20420"/>
                </a:lnTo>
                <a:lnTo>
                  <a:pt x="647" y="14481"/>
                </a:lnTo>
                <a:close/>
              </a:path>
            </a:pathLst>
          </a:custGeom>
          <a:solidFill>
            <a:srgbClr val="FFFFFF"/>
          </a:solidFill>
          <a:ln w="12701">
            <a:solidFill>
              <a:srgbClr val="70AD4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Aft>
                <a:spcPts val="600"/>
              </a:spcAft>
            </a:pPr>
            <a:endParaRPr lang="ar-SA" altLang="en-US" sz="190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spcAft>
                <a:spcPts val="600"/>
              </a:spcAft>
            </a:pPr>
            <a:endParaRPr lang="ar-SA" altLang="en-US" sz="190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spcAft>
                <a:spcPts val="600"/>
              </a:spcAft>
            </a:pPr>
            <a:r>
              <a:rPr lang="ar-SA" altLang="en-US" sz="1900">
                <a:solidFill>
                  <a:srgbClr val="000000"/>
                </a:solidFill>
              </a:rPr>
              <a:t>              </a:t>
            </a:r>
            <a:r>
              <a:rPr lang="en-US" altLang="en-US" sz="8900">
                <a:solidFill>
                  <a:srgbClr val="000000"/>
                </a:solidFill>
                <a:cs typeface="Calibri" panose="020F0502020204030204" pitchFamily="34" charset="0"/>
              </a:rPr>
              <a:t>مَرْحَبًا</a:t>
            </a:r>
          </a:p>
          <a:p>
            <a:pPr eaLnBrk="1" hangingPunct="1">
              <a:lnSpc>
                <a:spcPct val="70000"/>
              </a:lnSpc>
              <a:spcAft>
                <a:spcPts val="600"/>
              </a:spcAft>
            </a:pPr>
            <a:endParaRPr lang="en-US" altLang="en-US" sz="8900">
              <a:solidFill>
                <a:srgbClr val="000000"/>
              </a:solidFill>
            </a:endParaRPr>
          </a:p>
        </p:txBody>
      </p:sp>
      <p:sp>
        <p:nvSpPr>
          <p:cNvPr id="6152" name="!!dot graphic">
            <a:extLst>
              <a:ext uri="{FF2B5EF4-FFF2-40B4-BE49-F238E27FC236}">
                <a16:creationId xmlns:a16="http://schemas.microsoft.com/office/drawing/2014/main" id="{AC0E2C08-811A-43CD-8508-3FDB75E4549A}"/>
              </a:ext>
            </a:extLst>
          </p:cNvPr>
          <p:cNvSpPr>
            <a:spLocks noMove="1" noResize="1"/>
          </p:cNvSpPr>
          <p:nvPr/>
        </p:nvSpPr>
        <p:spPr bwMode="auto">
          <a:xfrm>
            <a:off x="5454650" y="5775325"/>
            <a:ext cx="112713" cy="112713"/>
          </a:xfrm>
          <a:custGeom>
            <a:avLst/>
            <a:gdLst>
              <a:gd name="T0" fmla="*/ 56213 w 112426"/>
              <a:gd name="T1" fmla="*/ 0 h 112426"/>
              <a:gd name="T2" fmla="*/ 112425 w 112426"/>
              <a:gd name="T3" fmla="*/ 56213 h 112426"/>
              <a:gd name="T4" fmla="*/ 56213 w 112426"/>
              <a:gd name="T5" fmla="*/ 112425 h 112426"/>
              <a:gd name="T6" fmla="*/ 0 w 112426"/>
              <a:gd name="T7" fmla="*/ 56213 h 112426"/>
              <a:gd name="T8" fmla="*/ 112425 w 112426"/>
              <a:gd name="T9" fmla="*/ 56213 h 112426"/>
              <a:gd name="T10" fmla="*/ 56213 w 112426"/>
              <a:gd name="T11" fmla="*/ 112425 h 112426"/>
              <a:gd name="T12" fmla="*/ 0 w 112426"/>
              <a:gd name="T13" fmla="*/ 56213 h 112426"/>
              <a:gd name="T14" fmla="*/ 56213 w 112426"/>
              <a:gd name="T15" fmla="*/ 0 h 112426"/>
              <a:gd name="T16" fmla="*/ 112425 w 112426"/>
              <a:gd name="T17" fmla="*/ 56213 h 112426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2426"/>
              <a:gd name="T28" fmla="*/ 0 h 112426"/>
              <a:gd name="T29" fmla="*/ 112426 w 112426"/>
              <a:gd name="T30" fmla="*/ 112426 h 11242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cxnSp>
        <p:nvCxnSpPr>
          <p:cNvPr id="6153" name="!!Straight Connector">
            <a:extLst>
              <a:ext uri="{FF2B5EF4-FFF2-40B4-BE49-F238E27FC236}">
                <a16:creationId xmlns:a16="http://schemas.microsoft.com/office/drawing/2014/main" id="{61751817-1478-33D8-39C6-DD0A0665C3D0}"/>
              </a:ext>
            </a:extLst>
          </p:cNvPr>
          <p:cNvCxnSpPr>
            <a:cxnSpLocks noMove="1" noResize="1"/>
          </p:cNvCxnSpPr>
          <p:nvPr/>
        </p:nvCxnSpPr>
        <p:spPr bwMode="auto">
          <a:xfrm>
            <a:off x="11585575" y="3619500"/>
            <a:ext cx="0" cy="3238500"/>
          </a:xfrm>
          <a:prstGeom prst="straightConnector1">
            <a:avLst/>
          </a:prstGeom>
          <a:noFill/>
          <a:ln w="25402" cap="sq">
            <a:solidFill>
              <a:srgbClr val="4472C4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Content Placeholder 2" descr="A cartoon character of a child&#10;&#10;Description automatically generated">
            <a:extLst>
              <a:ext uri="{FF2B5EF4-FFF2-40B4-BE49-F238E27FC236}">
                <a16:creationId xmlns:a16="http://schemas.microsoft.com/office/drawing/2014/main" id="{70B29CB9-22F4-DCF6-9203-79BEC0C6DB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149" y="2011363"/>
            <a:ext cx="1661304" cy="4008467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6">
            <a:extLst>
              <a:ext uri="{FF2B5EF4-FFF2-40B4-BE49-F238E27FC236}">
                <a16:creationId xmlns:a16="http://schemas.microsoft.com/office/drawing/2014/main" id="{B1CE022C-7F98-6CB2-F5B6-1278D973B50A}"/>
              </a:ext>
            </a:extLst>
          </p:cNvPr>
          <p:cNvSpPr>
            <a:spLocks noMove="1" noResize="1"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173" name="!!plus graphic">
            <a:extLst>
              <a:ext uri="{FF2B5EF4-FFF2-40B4-BE49-F238E27FC236}">
                <a16:creationId xmlns:a16="http://schemas.microsoft.com/office/drawing/2014/main" id="{61CF91EB-A5BE-6F96-1B28-3E089F0500E7}"/>
              </a:ext>
            </a:extLst>
          </p:cNvPr>
          <p:cNvSpPr>
            <a:spLocks noMove="1" noResize="1"/>
          </p:cNvSpPr>
          <p:nvPr/>
        </p:nvSpPr>
        <p:spPr bwMode="auto">
          <a:xfrm>
            <a:off x="1004888" y="703263"/>
            <a:ext cx="171450" cy="171450"/>
          </a:xfrm>
          <a:custGeom>
            <a:avLst/>
            <a:gdLst>
              <a:gd name="T0" fmla="*/ 85757 w 171515"/>
              <a:gd name="T1" fmla="*/ 0 h 171515"/>
              <a:gd name="T2" fmla="*/ 171514 w 171515"/>
              <a:gd name="T3" fmla="*/ 85757 h 171515"/>
              <a:gd name="T4" fmla="*/ 85757 w 171515"/>
              <a:gd name="T5" fmla="*/ 171514 h 171515"/>
              <a:gd name="T6" fmla="*/ 0 w 171515"/>
              <a:gd name="T7" fmla="*/ 85757 h 171515"/>
              <a:gd name="T8" fmla="*/ 159873 w 171515"/>
              <a:gd name="T9" fmla="*/ 74116 h 171515"/>
              <a:gd name="T10" fmla="*/ 97398 w 171515"/>
              <a:gd name="T11" fmla="*/ 74116 h 171515"/>
              <a:gd name="T12" fmla="*/ 97398 w 171515"/>
              <a:gd name="T13" fmla="*/ 11641 h 171515"/>
              <a:gd name="T14" fmla="*/ 85757 w 171515"/>
              <a:gd name="T15" fmla="*/ 0 h 171515"/>
              <a:gd name="T16" fmla="*/ 74116 w 171515"/>
              <a:gd name="T17" fmla="*/ 11641 h 171515"/>
              <a:gd name="T18" fmla="*/ 74116 w 171515"/>
              <a:gd name="T19" fmla="*/ 74116 h 171515"/>
              <a:gd name="T20" fmla="*/ 11641 w 171515"/>
              <a:gd name="T21" fmla="*/ 74116 h 171515"/>
              <a:gd name="T22" fmla="*/ 0 w 171515"/>
              <a:gd name="T23" fmla="*/ 85757 h 171515"/>
              <a:gd name="T24" fmla="*/ 11641 w 171515"/>
              <a:gd name="T25" fmla="*/ 97398 h 171515"/>
              <a:gd name="T26" fmla="*/ 74116 w 171515"/>
              <a:gd name="T27" fmla="*/ 97398 h 171515"/>
              <a:gd name="T28" fmla="*/ 74116 w 171515"/>
              <a:gd name="T29" fmla="*/ 159873 h 171515"/>
              <a:gd name="T30" fmla="*/ 85757 w 171515"/>
              <a:gd name="T31" fmla="*/ 171514 h 171515"/>
              <a:gd name="T32" fmla="*/ 97398 w 171515"/>
              <a:gd name="T33" fmla="*/ 159873 h 171515"/>
              <a:gd name="T34" fmla="*/ 97398 w 171515"/>
              <a:gd name="T35" fmla="*/ 97398 h 171515"/>
              <a:gd name="T36" fmla="*/ 159873 w 171515"/>
              <a:gd name="T37" fmla="*/ 97398 h 171515"/>
              <a:gd name="T38" fmla="*/ 171514 w 171515"/>
              <a:gd name="T39" fmla="*/ 85757 h 171515"/>
              <a:gd name="T40" fmla="*/ 159873 w 171515"/>
              <a:gd name="T41" fmla="*/ 74116 h 171515"/>
              <a:gd name="T42" fmla="*/ 17694720 60000 65536"/>
              <a:gd name="T43" fmla="*/ 0 60000 65536"/>
              <a:gd name="T44" fmla="*/ 5898240 60000 65536"/>
              <a:gd name="T45" fmla="*/ 1179648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71515"/>
              <a:gd name="T64" fmla="*/ 0 h 171515"/>
              <a:gd name="T65" fmla="*/ 171515 w 171515"/>
              <a:gd name="T66" fmla="*/ 171515 h 17151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7174" name="!!circle graphic">
            <a:extLst>
              <a:ext uri="{FF2B5EF4-FFF2-40B4-BE49-F238E27FC236}">
                <a16:creationId xmlns:a16="http://schemas.microsoft.com/office/drawing/2014/main" id="{FA303869-063A-2DAE-6BD1-F38564F6889F}"/>
              </a:ext>
            </a:extLst>
          </p:cNvPr>
          <p:cNvSpPr>
            <a:spLocks noMove="1" noResize="1"/>
          </p:cNvSpPr>
          <p:nvPr/>
        </p:nvSpPr>
        <p:spPr bwMode="auto">
          <a:xfrm>
            <a:off x="422275" y="1562100"/>
            <a:ext cx="158750" cy="158750"/>
          </a:xfrm>
          <a:custGeom>
            <a:avLst/>
            <a:gdLst>
              <a:gd name="T0" fmla="*/ 78771 w 157545"/>
              <a:gd name="T1" fmla="*/ 0 h 157545"/>
              <a:gd name="T2" fmla="*/ 157541 w 157545"/>
              <a:gd name="T3" fmla="*/ 78771 h 157545"/>
              <a:gd name="T4" fmla="*/ 78771 w 157545"/>
              <a:gd name="T5" fmla="*/ 157541 h 157545"/>
              <a:gd name="T6" fmla="*/ 0 w 157545"/>
              <a:gd name="T7" fmla="*/ 78771 h 157545"/>
              <a:gd name="T8" fmla="*/ 78771 w 157545"/>
              <a:gd name="T9" fmla="*/ 23282 h 157545"/>
              <a:gd name="T10" fmla="*/ 134259 w 157545"/>
              <a:gd name="T11" fmla="*/ 78771 h 157545"/>
              <a:gd name="T12" fmla="*/ 78771 w 157545"/>
              <a:gd name="T13" fmla="*/ 134259 h 157545"/>
              <a:gd name="T14" fmla="*/ 23282 w 157545"/>
              <a:gd name="T15" fmla="*/ 78771 h 157545"/>
              <a:gd name="T16" fmla="*/ 78771 w 157545"/>
              <a:gd name="T17" fmla="*/ 23282 h 157545"/>
              <a:gd name="T18" fmla="*/ 78771 w 157545"/>
              <a:gd name="T19" fmla="*/ 0 h 157545"/>
              <a:gd name="T20" fmla="*/ 0 w 157545"/>
              <a:gd name="T21" fmla="*/ 78771 h 157545"/>
              <a:gd name="T22" fmla="*/ 78771 w 157545"/>
              <a:gd name="T23" fmla="*/ 157541 h 157545"/>
              <a:gd name="T24" fmla="*/ 157541 w 157545"/>
              <a:gd name="T25" fmla="*/ 78771 h 157545"/>
              <a:gd name="T26" fmla="*/ 78771 w 157545"/>
              <a:gd name="T27" fmla="*/ 0 h 157545"/>
              <a:gd name="T28" fmla="*/ 17694720 60000 65536"/>
              <a:gd name="T29" fmla="*/ 0 60000 65536"/>
              <a:gd name="T30" fmla="*/ 5898240 60000 65536"/>
              <a:gd name="T31" fmla="*/ 1179648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7545"/>
              <a:gd name="T43" fmla="*/ 0 h 157545"/>
              <a:gd name="T44" fmla="*/ 157545 w 157545"/>
              <a:gd name="T45" fmla="*/ 157545 h 15754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7175" name="Speech Bubble: Oval 5">
            <a:extLst>
              <a:ext uri="{FF2B5EF4-FFF2-40B4-BE49-F238E27FC236}">
                <a16:creationId xmlns:a16="http://schemas.microsoft.com/office/drawing/2014/main" id="{C0A9D4DB-8139-97E4-9E8E-00AAC67193B5}"/>
              </a:ext>
            </a:extLst>
          </p:cNvPr>
          <p:cNvSpPr>
            <a:spLocks/>
          </p:cNvSpPr>
          <p:nvPr/>
        </p:nvSpPr>
        <p:spPr bwMode="auto">
          <a:xfrm>
            <a:off x="6054628" y="284111"/>
            <a:ext cx="4387850" cy="4148137"/>
          </a:xfrm>
          <a:custGeom>
            <a:avLst/>
            <a:gdLst>
              <a:gd name="T0" fmla="*/ 2193211 w 21600"/>
              <a:gd name="T1" fmla="*/ 0 h 21600"/>
              <a:gd name="T2" fmla="*/ 4386422 w 21600"/>
              <a:gd name="T3" fmla="*/ 2074239 h 21600"/>
              <a:gd name="T4" fmla="*/ 2193211 w 21600"/>
              <a:gd name="T5" fmla="*/ 4148477 h 21600"/>
              <a:gd name="T6" fmla="*/ 0 w 21600"/>
              <a:gd name="T7" fmla="*/ 2074239 h 21600"/>
              <a:gd name="T8" fmla="*/ 641717 w 21600"/>
              <a:gd name="T9" fmla="*/ 606907 h 21600"/>
              <a:gd name="T10" fmla="*/ 641717 w 21600"/>
              <a:gd name="T11" fmla="*/ 3541570 h 21600"/>
              <a:gd name="T12" fmla="*/ 3744705 w 21600"/>
              <a:gd name="T13" fmla="*/ 3541570 h 21600"/>
              <a:gd name="T14" fmla="*/ 3744705 w 21600"/>
              <a:gd name="T15" fmla="*/ 606907 h 21600"/>
              <a:gd name="T16" fmla="*/ -1493211 w 21600"/>
              <a:gd name="T17" fmla="*/ 3334146 h 21600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17694720 60000 65536"/>
              <a:gd name="T23" fmla="*/ 5898240 60000 65536"/>
              <a:gd name="T24" fmla="*/ 5898240 60000 65536"/>
              <a:gd name="T25" fmla="*/ 17694720 60000 65536"/>
              <a:gd name="T26" fmla="*/ 5898240 60000 65536"/>
              <a:gd name="T27" fmla="*/ 3200 w 21600"/>
              <a:gd name="T28" fmla="*/ 3200 h 21600"/>
              <a:gd name="T29" fmla="*/ 18400 w 21600"/>
              <a:gd name="T30" fmla="*/ 18400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00" h="21600">
                <a:moveTo>
                  <a:pt x="160" y="12651"/>
                </a:moveTo>
                <a:lnTo>
                  <a:pt x="159" y="12651"/>
                </a:lnTo>
                <a:cubicBezTo>
                  <a:pt x="53" y="12039"/>
                  <a:pt x="0" y="11420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6932" y="21599"/>
                  <a:pt x="3360" y="19532"/>
                  <a:pt x="1434" y="16179"/>
                </a:cubicBezTo>
                <a:lnTo>
                  <a:pt x="-7353" y="17360"/>
                </a:lnTo>
                <a:lnTo>
                  <a:pt x="160" y="12651"/>
                </a:lnTo>
                <a:close/>
              </a:path>
            </a:pathLst>
          </a:custGeom>
          <a:solidFill>
            <a:srgbClr val="FFFFFF"/>
          </a:solidFill>
          <a:ln w="12701">
            <a:solidFill>
              <a:srgbClr val="70AD4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Aft>
                <a:spcPts val="600"/>
              </a:spcAft>
            </a:pPr>
            <a:endParaRPr lang="ar-SA" altLang="en-US" sz="190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spcAft>
                <a:spcPts val="600"/>
              </a:spcAft>
            </a:pPr>
            <a:endParaRPr lang="ar-SA" altLang="en-US" sz="1900">
              <a:solidFill>
                <a:srgbClr val="000000"/>
              </a:solidFill>
            </a:endParaRPr>
          </a:p>
          <a:p>
            <a:pPr algn="r" eaLnBrk="1" hangingPunct="1">
              <a:lnSpc>
                <a:spcPct val="70000"/>
              </a:lnSpc>
              <a:spcAft>
                <a:spcPts val="600"/>
              </a:spcAft>
            </a:pPr>
            <a:r>
              <a:rPr lang="ar-SA" altLang="en-US" sz="1900">
                <a:solidFill>
                  <a:srgbClr val="000000"/>
                </a:solidFill>
              </a:rPr>
              <a:t>              </a:t>
            </a:r>
            <a:r>
              <a:rPr lang="ar-SA" altLang="en-US" sz="8900">
                <a:solidFill>
                  <a:srgbClr val="000000"/>
                </a:solidFill>
                <a:cs typeface="Calibri" panose="020F0502020204030204" pitchFamily="34" charset="0"/>
              </a:rPr>
              <a:t>اِسْمِي</a:t>
            </a:r>
          </a:p>
          <a:p>
            <a:pPr algn="ctr" eaLnBrk="1" hangingPunct="1">
              <a:lnSpc>
                <a:spcPct val="70000"/>
              </a:lnSpc>
              <a:spcAft>
                <a:spcPts val="600"/>
              </a:spcAft>
            </a:pPr>
            <a:r>
              <a:rPr lang="ar-SA" altLang="en-US" sz="8900">
                <a:solidFill>
                  <a:srgbClr val="000000"/>
                </a:solidFill>
                <a:cs typeface="Calibri" panose="020F0502020204030204" pitchFamily="34" charset="0"/>
              </a:rPr>
              <a:t>أَحْمَد</a:t>
            </a:r>
          </a:p>
          <a:p>
            <a:pPr eaLnBrk="1" hangingPunct="1">
              <a:lnSpc>
                <a:spcPct val="70000"/>
              </a:lnSpc>
              <a:spcAft>
                <a:spcPts val="600"/>
              </a:spcAft>
            </a:pPr>
            <a:endParaRPr lang="en-US" altLang="en-US" sz="890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eaLnBrk="1" hangingPunct="1">
              <a:lnSpc>
                <a:spcPct val="70000"/>
              </a:lnSpc>
              <a:spcAft>
                <a:spcPts val="600"/>
              </a:spcAft>
            </a:pPr>
            <a:endParaRPr lang="en-US" altLang="en-US" sz="8900">
              <a:solidFill>
                <a:srgbClr val="000000"/>
              </a:solidFill>
            </a:endParaRPr>
          </a:p>
        </p:txBody>
      </p:sp>
      <p:sp>
        <p:nvSpPr>
          <p:cNvPr id="7176" name="!!dot graphic">
            <a:extLst>
              <a:ext uri="{FF2B5EF4-FFF2-40B4-BE49-F238E27FC236}">
                <a16:creationId xmlns:a16="http://schemas.microsoft.com/office/drawing/2014/main" id="{A8B0AE9C-53D3-1EB4-4565-74988466DB05}"/>
              </a:ext>
            </a:extLst>
          </p:cNvPr>
          <p:cNvSpPr>
            <a:spLocks noMove="1" noResize="1"/>
          </p:cNvSpPr>
          <p:nvPr/>
        </p:nvSpPr>
        <p:spPr bwMode="auto">
          <a:xfrm>
            <a:off x="5454650" y="5775325"/>
            <a:ext cx="112713" cy="112713"/>
          </a:xfrm>
          <a:custGeom>
            <a:avLst/>
            <a:gdLst>
              <a:gd name="T0" fmla="*/ 56213 w 112426"/>
              <a:gd name="T1" fmla="*/ 0 h 112426"/>
              <a:gd name="T2" fmla="*/ 112425 w 112426"/>
              <a:gd name="T3" fmla="*/ 56213 h 112426"/>
              <a:gd name="T4" fmla="*/ 56213 w 112426"/>
              <a:gd name="T5" fmla="*/ 112425 h 112426"/>
              <a:gd name="T6" fmla="*/ 0 w 112426"/>
              <a:gd name="T7" fmla="*/ 56213 h 112426"/>
              <a:gd name="T8" fmla="*/ 112425 w 112426"/>
              <a:gd name="T9" fmla="*/ 56213 h 112426"/>
              <a:gd name="T10" fmla="*/ 56213 w 112426"/>
              <a:gd name="T11" fmla="*/ 112425 h 112426"/>
              <a:gd name="T12" fmla="*/ 0 w 112426"/>
              <a:gd name="T13" fmla="*/ 56213 h 112426"/>
              <a:gd name="T14" fmla="*/ 56213 w 112426"/>
              <a:gd name="T15" fmla="*/ 0 h 112426"/>
              <a:gd name="T16" fmla="*/ 112425 w 112426"/>
              <a:gd name="T17" fmla="*/ 56213 h 112426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2426"/>
              <a:gd name="T28" fmla="*/ 0 h 112426"/>
              <a:gd name="T29" fmla="*/ 112426 w 112426"/>
              <a:gd name="T30" fmla="*/ 112426 h 11242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cxnSp>
        <p:nvCxnSpPr>
          <p:cNvPr id="7177" name="!!Straight Connector">
            <a:extLst>
              <a:ext uri="{FF2B5EF4-FFF2-40B4-BE49-F238E27FC236}">
                <a16:creationId xmlns:a16="http://schemas.microsoft.com/office/drawing/2014/main" id="{9BA5C27B-E720-F40A-E7CC-4CA2E64763B1}"/>
              </a:ext>
            </a:extLst>
          </p:cNvPr>
          <p:cNvCxnSpPr>
            <a:cxnSpLocks noMove="1" noResize="1"/>
          </p:cNvCxnSpPr>
          <p:nvPr/>
        </p:nvCxnSpPr>
        <p:spPr bwMode="auto">
          <a:xfrm>
            <a:off x="11585575" y="3619500"/>
            <a:ext cx="0" cy="3238500"/>
          </a:xfrm>
          <a:prstGeom prst="straightConnector1">
            <a:avLst/>
          </a:prstGeom>
          <a:noFill/>
          <a:ln w="25402" cap="sq">
            <a:solidFill>
              <a:srgbClr val="4472C4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Content Placeholder 2" descr="A cartoon character of a child&#10;&#10;Description automatically generated">
            <a:extLst>
              <a:ext uri="{FF2B5EF4-FFF2-40B4-BE49-F238E27FC236}">
                <a16:creationId xmlns:a16="http://schemas.microsoft.com/office/drawing/2014/main" id="{7B248E5C-ECD5-F4B1-CF5C-2647657B0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0566" y="284111"/>
            <a:ext cx="2724540" cy="657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B1020EA3-4FAC-F939-BB4D-5849194E58C5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en-GB" altLang="en-US">
              <a:latin typeface="Calibri Light" panose="020F0302020204030204" pitchFamily="34" charset="0"/>
            </a:endParaRPr>
          </a:p>
        </p:txBody>
      </p:sp>
      <p:sp>
        <p:nvSpPr>
          <p:cNvPr id="8196" name="Speech Bubble: Oval 5">
            <a:extLst>
              <a:ext uri="{FF2B5EF4-FFF2-40B4-BE49-F238E27FC236}">
                <a16:creationId xmlns:a16="http://schemas.microsoft.com/office/drawing/2014/main" id="{D85E979D-DA12-7BC6-EB5E-49E3E40CC0DA}"/>
              </a:ext>
            </a:extLst>
          </p:cNvPr>
          <p:cNvSpPr>
            <a:spLocks/>
          </p:cNvSpPr>
          <p:nvPr/>
        </p:nvSpPr>
        <p:spPr bwMode="auto">
          <a:xfrm>
            <a:off x="5664200" y="365125"/>
            <a:ext cx="4935538" cy="3573463"/>
          </a:xfrm>
          <a:custGeom>
            <a:avLst/>
            <a:gdLst>
              <a:gd name="T0" fmla="*/ 2467947 w 21600"/>
              <a:gd name="T1" fmla="*/ 0 h 21600"/>
              <a:gd name="T2" fmla="*/ 4935894 w 21600"/>
              <a:gd name="T3" fmla="*/ 1786811 h 21600"/>
              <a:gd name="T4" fmla="*/ 2467947 w 21600"/>
              <a:gd name="T5" fmla="*/ 3573621 h 21600"/>
              <a:gd name="T6" fmla="*/ 0 w 21600"/>
              <a:gd name="T7" fmla="*/ 1786811 h 21600"/>
              <a:gd name="T8" fmla="*/ 722103 w 21600"/>
              <a:gd name="T9" fmla="*/ 522808 h 21600"/>
              <a:gd name="T10" fmla="*/ 722103 w 21600"/>
              <a:gd name="T11" fmla="*/ 3050813 h 21600"/>
              <a:gd name="T12" fmla="*/ 4213791 w 21600"/>
              <a:gd name="T13" fmla="*/ 3050813 h 21600"/>
              <a:gd name="T14" fmla="*/ 4213791 w 21600"/>
              <a:gd name="T15" fmla="*/ 522808 h 21600"/>
              <a:gd name="T16" fmla="*/ -1471399 w 21600"/>
              <a:gd name="T17" fmla="*/ 3783902 h 21600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17694720 60000 65536"/>
              <a:gd name="T23" fmla="*/ 5898240 60000 65536"/>
              <a:gd name="T24" fmla="*/ 5898240 60000 65536"/>
              <a:gd name="T25" fmla="*/ 17694720 60000 65536"/>
              <a:gd name="T26" fmla="*/ 5898240 60000 65536"/>
              <a:gd name="T27" fmla="*/ 3200 w 21600"/>
              <a:gd name="T28" fmla="*/ 3200 h 21600"/>
              <a:gd name="T29" fmla="*/ 18400 w 21600"/>
              <a:gd name="T30" fmla="*/ 18400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00" h="21600">
                <a:moveTo>
                  <a:pt x="1012" y="15364"/>
                </a:moveTo>
                <a:lnTo>
                  <a:pt x="1011" y="15364"/>
                </a:lnTo>
                <a:cubicBezTo>
                  <a:pt x="345" y="13934"/>
                  <a:pt x="0" y="12376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7935" y="21599"/>
                  <a:pt x="5188" y="20461"/>
                  <a:pt x="3162" y="18436"/>
                </a:cubicBezTo>
                <a:lnTo>
                  <a:pt x="-6439" y="22871"/>
                </a:lnTo>
                <a:lnTo>
                  <a:pt x="1012" y="15364"/>
                </a:lnTo>
                <a:close/>
              </a:path>
            </a:pathLst>
          </a:custGeom>
          <a:solidFill>
            <a:srgbClr val="FFFFFF"/>
          </a:solidFill>
          <a:ln w="12701">
            <a:solidFill>
              <a:srgbClr val="70AD47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ar-SA" altLang="en-US" sz="9600">
                <a:solidFill>
                  <a:srgbClr val="000000"/>
                </a:solidFill>
                <a:cs typeface="Calibri" panose="020F0502020204030204" pitchFamily="34" charset="0"/>
              </a:rPr>
              <a:t>مَرْحَبًا</a:t>
            </a:r>
            <a:endParaRPr lang="en-GB" altLang="en-US" sz="960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pic>
        <p:nvPicPr>
          <p:cNvPr id="4" name="Content Placeholder 3" descr="A cartoon character of a child&#10;&#10;Description automatically generated">
            <a:extLst>
              <a:ext uri="{FF2B5EF4-FFF2-40B4-BE49-F238E27FC236}">
                <a16:creationId xmlns:a16="http://schemas.microsoft.com/office/drawing/2014/main" id="{DAB1D3CA-711C-3106-A121-B9F5657BE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5" y="921057"/>
            <a:ext cx="4332143" cy="5631786"/>
          </a:xfrm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8C780EE6-DE8E-54E3-2451-16C2835E9C6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en-GB" altLang="en-US">
              <a:latin typeface="Calibri Light" panose="020F0302020204030204" pitchFamily="34" charset="0"/>
            </a:endParaRPr>
          </a:p>
        </p:txBody>
      </p:sp>
      <p:sp>
        <p:nvSpPr>
          <p:cNvPr id="9220" name="Speech Bubble: Oval 5">
            <a:extLst>
              <a:ext uri="{FF2B5EF4-FFF2-40B4-BE49-F238E27FC236}">
                <a16:creationId xmlns:a16="http://schemas.microsoft.com/office/drawing/2014/main" id="{6997C235-657B-D0D6-249A-3A82C107F8E8}"/>
              </a:ext>
            </a:extLst>
          </p:cNvPr>
          <p:cNvSpPr>
            <a:spLocks/>
          </p:cNvSpPr>
          <p:nvPr/>
        </p:nvSpPr>
        <p:spPr bwMode="auto">
          <a:xfrm>
            <a:off x="1903413" y="0"/>
            <a:ext cx="4935537" cy="3573463"/>
          </a:xfrm>
          <a:custGeom>
            <a:avLst/>
            <a:gdLst>
              <a:gd name="T0" fmla="*/ 2467947 w 21600"/>
              <a:gd name="T1" fmla="*/ 0 h 21600"/>
              <a:gd name="T2" fmla="*/ 4935894 w 21600"/>
              <a:gd name="T3" fmla="*/ 1786811 h 21600"/>
              <a:gd name="T4" fmla="*/ 2467947 w 21600"/>
              <a:gd name="T5" fmla="*/ 3573621 h 21600"/>
              <a:gd name="T6" fmla="*/ 0 w 21600"/>
              <a:gd name="T7" fmla="*/ 1786811 h 21600"/>
              <a:gd name="T8" fmla="*/ 722103 w 21600"/>
              <a:gd name="T9" fmla="*/ 522808 h 21600"/>
              <a:gd name="T10" fmla="*/ 722103 w 21600"/>
              <a:gd name="T11" fmla="*/ 3050813 h 21600"/>
              <a:gd name="T12" fmla="*/ 4213791 w 21600"/>
              <a:gd name="T13" fmla="*/ 3050813 h 21600"/>
              <a:gd name="T14" fmla="*/ 4213791 w 21600"/>
              <a:gd name="T15" fmla="*/ 522808 h 21600"/>
              <a:gd name="T16" fmla="*/ 6245048 w 21600"/>
              <a:gd name="T17" fmla="*/ 3149419 h 21600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17694720 60000 65536"/>
              <a:gd name="T23" fmla="*/ 5898240 60000 65536"/>
              <a:gd name="T24" fmla="*/ 5898240 60000 65536"/>
              <a:gd name="T25" fmla="*/ 17694720 60000 65536"/>
              <a:gd name="T26" fmla="*/ 5898240 60000 65536"/>
              <a:gd name="T27" fmla="*/ 3200 w 21600"/>
              <a:gd name="T28" fmla="*/ 3200 h 21600"/>
              <a:gd name="T29" fmla="*/ 18400 w 21600"/>
              <a:gd name="T30" fmla="*/ 18400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00" h="21600">
                <a:moveTo>
                  <a:pt x="19483" y="17222"/>
                </a:moveTo>
                <a:lnTo>
                  <a:pt x="19483" y="17222"/>
                </a:lnTo>
                <a:cubicBezTo>
                  <a:pt x="17446" y="19975"/>
                  <a:pt x="14224" y="21599"/>
                  <a:pt x="10800" y="21599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599" y="11837"/>
                  <a:pt x="21450" y="12869"/>
                  <a:pt x="21155" y="13864"/>
                </a:cubicBezTo>
                <a:lnTo>
                  <a:pt x="27329" y="19036"/>
                </a:lnTo>
                <a:lnTo>
                  <a:pt x="19483" y="17222"/>
                </a:lnTo>
                <a:close/>
              </a:path>
            </a:pathLst>
          </a:custGeom>
          <a:solidFill>
            <a:srgbClr val="FFFFFF"/>
          </a:solidFill>
          <a:ln w="12701">
            <a:solidFill>
              <a:srgbClr val="70AD47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ar-SA" altLang="en-US" sz="9600">
                <a:solidFill>
                  <a:srgbClr val="000000"/>
                </a:solidFill>
                <a:cs typeface="Calibri" panose="020F0502020204030204" pitchFamily="34" charset="0"/>
              </a:rPr>
              <a:t>اِسْمِي</a:t>
            </a:r>
          </a:p>
          <a:p>
            <a:pPr algn="ctr" eaLnBrk="1" hangingPunct="1"/>
            <a:r>
              <a:rPr lang="ar-SA" altLang="en-US" sz="9600">
                <a:solidFill>
                  <a:srgbClr val="000000"/>
                </a:solidFill>
                <a:cs typeface="Calibri" panose="020F0502020204030204" pitchFamily="34" charset="0"/>
              </a:rPr>
              <a:t>فاطِمة</a:t>
            </a:r>
            <a:endParaRPr lang="en-GB" altLang="en-US" sz="960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0EF82C-05C8-30D6-3E2A-DD24F37BB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Content Placeholder 3" descr="A cartoon character of a child&#10;&#10;Description automatically generated">
            <a:extLst>
              <a:ext uri="{FF2B5EF4-FFF2-40B4-BE49-F238E27FC236}">
                <a16:creationId xmlns:a16="http://schemas.microsoft.com/office/drawing/2014/main" id="{8198CC01-7530-F9B6-C5F9-43CF83777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0201" y="825039"/>
            <a:ext cx="4332143" cy="563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BF8BD4-6AA2-4DB6-7DB8-0B47865D4BD4}"/>
              </a:ext>
            </a:extLst>
          </p:cNvPr>
          <p:cNvSpPr/>
          <p:nvPr/>
        </p:nvSpPr>
        <p:spPr>
          <a:xfrm>
            <a:off x="1170038" y="1369142"/>
            <a:ext cx="9566787" cy="411971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/>
              <a:t>Let’s practice </a:t>
            </a:r>
          </a:p>
        </p:txBody>
      </p:sp>
    </p:spTree>
    <p:extLst>
      <p:ext uri="{BB962C8B-B14F-4D97-AF65-F5344CB8AC3E}">
        <p14:creationId xmlns:p14="http://schemas.microsoft.com/office/powerpoint/2010/main" val="22208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5548</TotalTime>
  <Words>124</Words>
  <Application>Microsoft Office PowerPoint</Application>
  <PresentationFormat>Widescreen</PresentationFormat>
  <Paragraphs>61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مَنْ أَنَا؟</vt:lpstr>
      <vt:lpstr>Teacher: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مَنْ أَنَا؟</dc:title>
  <dc:creator>Seloua Izeboudjene</dc:creator>
  <cp:lastModifiedBy>Seloua Izeboudjene</cp:lastModifiedBy>
  <cp:revision>9</cp:revision>
  <dcterms:created xsi:type="dcterms:W3CDTF">2023-08-11T23:03:28Z</dcterms:created>
  <dcterms:modified xsi:type="dcterms:W3CDTF">2023-09-07T21:31:10Z</dcterms:modified>
</cp:coreProperties>
</file>