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notesMasterIdLst>
    <p:notesMasterId r:id="rId25"/>
  </p:notesMasterIdLst>
  <p:sldIdLst>
    <p:sldId id="256" r:id="rId2"/>
    <p:sldId id="278" r:id="rId3"/>
    <p:sldId id="257" r:id="rId4"/>
    <p:sldId id="277" r:id="rId5"/>
    <p:sldId id="276" r:id="rId6"/>
    <p:sldId id="258" r:id="rId7"/>
    <p:sldId id="268" r:id="rId8"/>
    <p:sldId id="259" r:id="rId9"/>
    <p:sldId id="262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630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loua Izeboudjene" userId="779f36cc-4099-4c1c-bf6a-b11816f798c5" providerId="ADAL" clId="{BF8E8711-3137-4DDB-B471-549712CAFC12}"/>
    <pc:docChg chg="undo custSel addSld modSld modNotesMaster">
      <pc:chgData name="Seloua Izeboudjene" userId="779f36cc-4099-4c1c-bf6a-b11816f798c5" providerId="ADAL" clId="{BF8E8711-3137-4DDB-B471-549712CAFC12}" dt="2022-11-24T13:53:46.469" v="548" actId="20577"/>
      <pc:docMkLst>
        <pc:docMk/>
      </pc:docMkLst>
      <pc:sldChg chg="addSp delSp modSp mod">
        <pc:chgData name="Seloua Izeboudjene" userId="779f36cc-4099-4c1c-bf6a-b11816f798c5" providerId="ADAL" clId="{BF8E8711-3137-4DDB-B471-549712CAFC12}" dt="2022-11-14T10:43:28.748" v="400" actId="1076"/>
        <pc:sldMkLst>
          <pc:docMk/>
          <pc:sldMk cId="2080772006" sldId="257"/>
        </pc:sldMkLst>
        <pc:spChg chg="del">
          <ac:chgData name="Seloua Izeboudjene" userId="779f36cc-4099-4c1c-bf6a-b11816f798c5" providerId="ADAL" clId="{BF8E8711-3137-4DDB-B471-549712CAFC12}" dt="2022-11-14T10:35:46.453" v="241" actId="478"/>
          <ac:spMkLst>
            <pc:docMk/>
            <pc:sldMk cId="2080772006" sldId="257"/>
            <ac:spMk id="2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37.808" v="218" actId="478"/>
          <ac:spMkLst>
            <pc:docMk/>
            <pc:sldMk cId="2080772006" sldId="257"/>
            <ac:spMk id="5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49.998" v="222" actId="478"/>
          <ac:spMkLst>
            <pc:docMk/>
            <pc:sldMk cId="2080772006" sldId="257"/>
            <ac:spMk id="8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55.178" v="224" actId="478"/>
          <ac:spMkLst>
            <pc:docMk/>
            <pc:sldMk cId="2080772006" sldId="257"/>
            <ac:spMk id="11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52.658" v="223" actId="478"/>
          <ac:spMkLst>
            <pc:docMk/>
            <pc:sldMk cId="2080772006" sldId="257"/>
            <ac:spMk id="12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35.498" v="217" actId="478"/>
          <ac:spMkLst>
            <pc:docMk/>
            <pc:sldMk cId="2080772006" sldId="257"/>
            <ac:spMk id="15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5:42.353" v="240" actId="478"/>
          <ac:spMkLst>
            <pc:docMk/>
            <pc:sldMk cId="2080772006" sldId="257"/>
            <ac:spMk id="16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5:16.668" v="231" actId="478"/>
          <ac:spMkLst>
            <pc:docMk/>
            <pc:sldMk cId="2080772006" sldId="257"/>
            <ac:spMk id="18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5:03.823" v="227" actId="478"/>
          <ac:spMkLst>
            <pc:docMk/>
            <pc:sldMk cId="2080772006" sldId="257"/>
            <ac:spMk id="22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4:57.968" v="225" actId="478"/>
          <ac:spMkLst>
            <pc:docMk/>
            <pc:sldMk cId="2080772006" sldId="257"/>
            <ac:spMk id="23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5:00.778" v="226" actId="478"/>
          <ac:spMkLst>
            <pc:docMk/>
            <pc:sldMk cId="2080772006" sldId="257"/>
            <ac:spMk id="24" creationId="{00000000-0000-0000-0000-000000000000}"/>
          </ac:spMkLst>
        </pc:spChg>
        <pc:spChg chg="del">
          <ac:chgData name="Seloua Izeboudjene" userId="779f36cc-4099-4c1c-bf6a-b11816f798c5" providerId="ADAL" clId="{BF8E8711-3137-4DDB-B471-549712CAFC12}" dt="2022-11-14T10:35:32.458" v="234" actId="478"/>
          <ac:spMkLst>
            <pc:docMk/>
            <pc:sldMk cId="2080772006" sldId="257"/>
            <ac:spMk id="29" creationId="{00000000-0000-0000-0000-000000000000}"/>
          </ac:spMkLst>
        </pc:spChg>
        <pc:spChg chg="add mod">
          <ac:chgData name="Seloua Izeboudjene" userId="779f36cc-4099-4c1c-bf6a-b11816f798c5" providerId="ADAL" clId="{BF8E8711-3137-4DDB-B471-549712CAFC12}" dt="2022-11-14T10:37:05.022" v="260" actId="1076"/>
          <ac:spMkLst>
            <pc:docMk/>
            <pc:sldMk cId="2080772006" sldId="257"/>
            <ac:spMk id="41" creationId="{EA7C02C7-77D5-8076-0815-D2EE0652F919}"/>
          </ac:spMkLst>
        </pc:spChg>
        <pc:spChg chg="add mod">
          <ac:chgData name="Seloua Izeboudjene" userId="779f36cc-4099-4c1c-bf6a-b11816f798c5" providerId="ADAL" clId="{BF8E8711-3137-4DDB-B471-549712CAFC12}" dt="2022-11-14T10:39:32.808" v="318" actId="5793"/>
          <ac:spMkLst>
            <pc:docMk/>
            <pc:sldMk cId="2080772006" sldId="257"/>
            <ac:spMk id="42" creationId="{52D27F8F-20B1-39F2-93B0-E751385A0145}"/>
          </ac:spMkLst>
        </pc:spChg>
        <pc:spChg chg="add mod">
          <ac:chgData name="Seloua Izeboudjene" userId="779f36cc-4099-4c1c-bf6a-b11816f798c5" providerId="ADAL" clId="{BF8E8711-3137-4DDB-B471-549712CAFC12}" dt="2022-11-14T10:41:08.988" v="353" actId="20577"/>
          <ac:spMkLst>
            <pc:docMk/>
            <pc:sldMk cId="2080772006" sldId="257"/>
            <ac:spMk id="43" creationId="{E49E332C-EBAD-FD31-7E10-899B785698E2}"/>
          </ac:spMkLst>
        </pc:spChg>
        <pc:graphicFrameChg chg="mod modGraphic">
          <ac:chgData name="Seloua Izeboudjene" userId="779f36cc-4099-4c1c-bf6a-b11816f798c5" providerId="ADAL" clId="{BF8E8711-3137-4DDB-B471-549712CAFC12}" dt="2022-11-14T10:43:15.653" v="393" actId="1076"/>
          <ac:graphicFrameMkLst>
            <pc:docMk/>
            <pc:sldMk cId="2080772006" sldId="257"/>
            <ac:graphicFrameMk id="4" creationId="{00000000-0000-0000-0000-000000000000}"/>
          </ac:graphicFrameMkLst>
        </pc:graphicFrameChg>
        <pc:picChg chg="del">
          <ac:chgData name="Seloua Izeboudjene" userId="779f36cc-4099-4c1c-bf6a-b11816f798c5" providerId="ADAL" clId="{BF8E8711-3137-4DDB-B471-549712CAFC12}" dt="2022-11-12T10:18:49.014" v="0" actId="478"/>
          <ac:picMkLst>
            <pc:docMk/>
            <pc:sldMk cId="2080772006" sldId="257"/>
            <ac:picMk id="3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2:07.464" v="4" actId="478"/>
          <ac:picMkLst>
            <pc:docMk/>
            <pc:sldMk cId="2080772006" sldId="257"/>
            <ac:picMk id="6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7:16.534" v="16" actId="478"/>
          <ac:picMkLst>
            <pc:docMk/>
            <pc:sldMk cId="2080772006" sldId="257"/>
            <ac:picMk id="25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7:29.575" v="20" actId="478"/>
          <ac:picMkLst>
            <pc:docMk/>
            <pc:sldMk cId="2080772006" sldId="257"/>
            <ac:picMk id="26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5:56.319" v="14" actId="478"/>
          <ac:picMkLst>
            <pc:docMk/>
            <pc:sldMk cId="2080772006" sldId="257"/>
            <ac:picMk id="27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4:01.579" v="8" actId="478"/>
          <ac:picMkLst>
            <pc:docMk/>
            <pc:sldMk cId="2080772006" sldId="257"/>
            <ac:picMk id="28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4T10:43:18.428" v="394" actId="1076"/>
          <ac:picMkLst>
            <pc:docMk/>
            <pc:sldMk cId="2080772006" sldId="257"/>
            <ac:picMk id="30" creationId="{4F92E7BF-C526-7B24-CD22-BD6A49B436BA}"/>
          </ac:picMkLst>
        </pc:picChg>
        <pc:picChg chg="add mod">
          <ac:chgData name="Seloua Izeboudjene" userId="779f36cc-4099-4c1c-bf6a-b11816f798c5" providerId="ADAL" clId="{BF8E8711-3137-4DDB-B471-549712CAFC12}" dt="2022-11-14T10:43:20.848" v="395" actId="1076"/>
          <ac:picMkLst>
            <pc:docMk/>
            <pc:sldMk cId="2080772006" sldId="257"/>
            <ac:picMk id="32" creationId="{4771D1AA-3604-AFC3-9573-DBBBC0859392}"/>
          </ac:picMkLst>
        </pc:picChg>
        <pc:picChg chg="add mod">
          <ac:chgData name="Seloua Izeboudjene" userId="779f36cc-4099-4c1c-bf6a-b11816f798c5" providerId="ADAL" clId="{BF8E8711-3137-4DDB-B471-549712CAFC12}" dt="2022-11-14T10:43:25.305" v="398" actId="1076"/>
          <ac:picMkLst>
            <pc:docMk/>
            <pc:sldMk cId="2080772006" sldId="257"/>
            <ac:picMk id="34" creationId="{9546120A-9103-A1F9-B0FD-D74B281AB8BD}"/>
          </ac:picMkLst>
        </pc:picChg>
        <pc:picChg chg="add mod">
          <ac:chgData name="Seloua Izeboudjene" userId="779f36cc-4099-4c1c-bf6a-b11816f798c5" providerId="ADAL" clId="{BF8E8711-3137-4DDB-B471-549712CAFC12}" dt="2022-11-14T10:43:28.748" v="400" actId="1076"/>
          <ac:picMkLst>
            <pc:docMk/>
            <pc:sldMk cId="2080772006" sldId="257"/>
            <ac:picMk id="36" creationId="{BCD06C27-C09B-9F1A-8ACB-E8DD2FE752C5}"/>
          </ac:picMkLst>
        </pc:picChg>
        <pc:picChg chg="add mod">
          <ac:chgData name="Seloua Izeboudjene" userId="779f36cc-4099-4c1c-bf6a-b11816f798c5" providerId="ADAL" clId="{BF8E8711-3137-4DDB-B471-549712CAFC12}" dt="2022-11-14T10:43:22.638" v="396" actId="1076"/>
          <ac:picMkLst>
            <pc:docMk/>
            <pc:sldMk cId="2080772006" sldId="257"/>
            <ac:picMk id="38" creationId="{A0238568-430E-6521-E931-E7AE5AD94E48}"/>
          </ac:picMkLst>
        </pc:picChg>
        <pc:picChg chg="add mod">
          <ac:chgData name="Seloua Izeboudjene" userId="779f36cc-4099-4c1c-bf6a-b11816f798c5" providerId="ADAL" clId="{BF8E8711-3137-4DDB-B471-549712CAFC12}" dt="2022-11-14T10:43:27.414" v="399" actId="1076"/>
          <ac:picMkLst>
            <pc:docMk/>
            <pc:sldMk cId="2080772006" sldId="257"/>
            <ac:picMk id="40" creationId="{A2FAFFE7-E26A-55C3-AD52-42993FC22700}"/>
          </ac:picMkLst>
        </pc:picChg>
        <pc:cxnChg chg="del mod">
          <ac:chgData name="Seloua Izeboudjene" userId="779f36cc-4099-4c1c-bf6a-b11816f798c5" providerId="ADAL" clId="{BF8E8711-3137-4DDB-B471-549712CAFC12}" dt="2022-11-14T10:34:39.668" v="219" actId="478"/>
          <ac:cxnSpMkLst>
            <pc:docMk/>
            <pc:sldMk cId="2080772006" sldId="257"/>
            <ac:cxnSpMk id="7" creationId="{00000000-0000-0000-0000-000000000000}"/>
          </ac:cxnSpMkLst>
        </pc:cxnChg>
        <pc:cxnChg chg="del">
          <ac:chgData name="Seloua Izeboudjene" userId="779f36cc-4099-4c1c-bf6a-b11816f798c5" providerId="ADAL" clId="{BF8E8711-3137-4DDB-B471-549712CAFC12}" dt="2022-11-14T10:34:43.918" v="221" actId="478"/>
          <ac:cxnSpMkLst>
            <pc:docMk/>
            <pc:sldMk cId="2080772006" sldId="257"/>
            <ac:cxnSpMk id="10" creationId="{00000000-0000-0000-0000-000000000000}"/>
          </ac:cxnSpMkLst>
        </pc:cxnChg>
        <pc:cxnChg chg="del">
          <ac:chgData name="Seloua Izeboudjene" userId="779f36cc-4099-4c1c-bf6a-b11816f798c5" providerId="ADAL" clId="{BF8E8711-3137-4DDB-B471-549712CAFC12}" dt="2022-11-14T10:34:41.743" v="220" actId="478"/>
          <ac:cxnSpMkLst>
            <pc:docMk/>
            <pc:sldMk cId="2080772006" sldId="257"/>
            <ac:cxnSpMk id="14" creationId="{00000000-0000-0000-0000-000000000000}"/>
          </ac:cxnSpMkLst>
        </pc:cxnChg>
        <pc:cxnChg chg="del mod">
          <ac:chgData name="Seloua Izeboudjene" userId="779f36cc-4099-4c1c-bf6a-b11816f798c5" providerId="ADAL" clId="{BF8E8711-3137-4DDB-B471-549712CAFC12}" dt="2022-11-14T10:35:06.013" v="228" actId="478"/>
          <ac:cxnSpMkLst>
            <pc:docMk/>
            <pc:sldMk cId="2080772006" sldId="257"/>
            <ac:cxnSpMk id="17" creationId="{00000000-0000-0000-0000-000000000000}"/>
          </ac:cxnSpMkLst>
        </pc:cxnChg>
        <pc:cxnChg chg="del">
          <ac:chgData name="Seloua Izeboudjene" userId="779f36cc-4099-4c1c-bf6a-b11816f798c5" providerId="ADAL" clId="{BF8E8711-3137-4DDB-B471-549712CAFC12}" dt="2022-11-14T10:35:08.348" v="229" actId="478"/>
          <ac:cxnSpMkLst>
            <pc:docMk/>
            <pc:sldMk cId="2080772006" sldId="257"/>
            <ac:cxnSpMk id="19" creationId="{00000000-0000-0000-0000-000000000000}"/>
          </ac:cxnSpMkLst>
        </pc:cxnChg>
        <pc:cxnChg chg="del">
          <ac:chgData name="Seloua Izeboudjene" userId="779f36cc-4099-4c1c-bf6a-b11816f798c5" providerId="ADAL" clId="{BF8E8711-3137-4DDB-B471-549712CAFC12}" dt="2022-11-14T10:35:10.203" v="230" actId="478"/>
          <ac:cxnSpMkLst>
            <pc:docMk/>
            <pc:sldMk cId="2080772006" sldId="257"/>
            <ac:cxnSpMk id="21" creationId="{00000000-0000-0000-0000-000000000000}"/>
          </ac:cxnSpMkLst>
        </pc:cxnChg>
      </pc:sldChg>
      <pc:sldChg chg="addSp delSp modSp mod">
        <pc:chgData name="Seloua Izeboudjene" userId="779f36cc-4099-4c1c-bf6a-b11816f798c5" providerId="ADAL" clId="{BF8E8711-3137-4DDB-B471-549712CAFC12}" dt="2022-11-14T10:30:18.998" v="162" actId="1076"/>
        <pc:sldMkLst>
          <pc:docMk/>
          <pc:sldMk cId="489220694" sldId="258"/>
        </pc:sldMkLst>
        <pc:spChg chg="add del mod">
          <ac:chgData name="Seloua Izeboudjene" userId="779f36cc-4099-4c1c-bf6a-b11816f798c5" providerId="ADAL" clId="{BF8E8711-3137-4DDB-B471-549712CAFC12}" dt="2022-11-14T10:29:37.493" v="150" actId="478"/>
          <ac:spMkLst>
            <pc:docMk/>
            <pc:sldMk cId="489220694" sldId="258"/>
            <ac:spMk id="16" creationId="{ABD9B879-6DCC-F13F-56D7-F5B949FA92CB}"/>
          </ac:spMkLst>
        </pc:spChg>
        <pc:picChg chg="del">
          <ac:chgData name="Seloua Izeboudjene" userId="779f36cc-4099-4c1c-bf6a-b11816f798c5" providerId="ADAL" clId="{BF8E8711-3137-4DDB-B471-549712CAFC12}" dt="2022-11-14T10:29:09.979" v="144" actId="478"/>
          <ac:picMkLst>
            <pc:docMk/>
            <pc:sldMk cId="489220694" sldId="258"/>
            <ac:picMk id="4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4T10:29:40.093" v="151" actId="478"/>
          <ac:picMkLst>
            <pc:docMk/>
            <pc:sldMk cId="489220694" sldId="258"/>
            <ac:picMk id="7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4T10:30:03.238" v="158" actId="478"/>
          <ac:picMkLst>
            <pc:docMk/>
            <pc:sldMk cId="489220694" sldId="258"/>
            <ac:picMk id="10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4T10:30:01.038" v="157" actId="478"/>
          <ac:picMkLst>
            <pc:docMk/>
            <pc:sldMk cId="489220694" sldId="258"/>
            <ac:picMk id="13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4T10:29:24.083" v="147" actId="1076"/>
          <ac:picMkLst>
            <pc:docMk/>
            <pc:sldMk cId="489220694" sldId="258"/>
            <ac:picMk id="17" creationId="{41A7B144-D27E-400D-E40C-2EED719AA5EA}"/>
          </ac:picMkLst>
        </pc:picChg>
        <pc:picChg chg="add mod">
          <ac:chgData name="Seloua Izeboudjene" userId="779f36cc-4099-4c1c-bf6a-b11816f798c5" providerId="ADAL" clId="{BF8E8711-3137-4DDB-B471-549712CAFC12}" dt="2022-11-14T10:29:59.518" v="156" actId="1076"/>
          <ac:picMkLst>
            <pc:docMk/>
            <pc:sldMk cId="489220694" sldId="258"/>
            <ac:picMk id="18" creationId="{E70B080D-043B-C55F-FA60-7CDF6F091274}"/>
          </ac:picMkLst>
        </pc:picChg>
        <pc:picChg chg="add mod">
          <ac:chgData name="Seloua Izeboudjene" userId="779f36cc-4099-4c1c-bf6a-b11816f798c5" providerId="ADAL" clId="{BF8E8711-3137-4DDB-B471-549712CAFC12}" dt="2022-11-14T10:30:18.998" v="162" actId="1076"/>
          <ac:picMkLst>
            <pc:docMk/>
            <pc:sldMk cId="489220694" sldId="258"/>
            <ac:picMk id="19" creationId="{983B71F2-8DF9-52DB-54A7-071D62B4731E}"/>
          </ac:picMkLst>
        </pc:picChg>
      </pc:sldChg>
      <pc:sldChg chg="addSp delSp modSp mod">
        <pc:chgData name="Seloua Izeboudjene" userId="779f36cc-4099-4c1c-bf6a-b11816f798c5" providerId="ADAL" clId="{BF8E8711-3137-4DDB-B471-549712CAFC12}" dt="2022-11-12T10:31:36.131" v="50" actId="1076"/>
        <pc:sldMkLst>
          <pc:docMk/>
          <pc:sldMk cId="1179968644" sldId="259"/>
        </pc:sldMkLst>
        <pc:spChg chg="add del mod">
          <ac:chgData name="Seloua Izeboudjene" userId="779f36cc-4099-4c1c-bf6a-b11816f798c5" providerId="ADAL" clId="{BF8E8711-3137-4DDB-B471-549712CAFC12}" dt="2022-11-12T10:29:40.104" v="35" actId="478"/>
          <ac:spMkLst>
            <pc:docMk/>
            <pc:sldMk cId="1179968644" sldId="259"/>
            <ac:spMk id="15" creationId="{273C00A8-966B-516B-4EDF-E02A7B3234DA}"/>
          </ac:spMkLst>
        </pc:spChg>
        <pc:picChg chg="del">
          <ac:chgData name="Seloua Izeboudjene" userId="779f36cc-4099-4c1c-bf6a-b11816f798c5" providerId="ADAL" clId="{BF8E8711-3137-4DDB-B471-549712CAFC12}" dt="2022-11-12T10:29:20.099" v="30" actId="478"/>
          <ac:picMkLst>
            <pc:docMk/>
            <pc:sldMk cId="1179968644" sldId="259"/>
            <ac:picMk id="4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29:43.279" v="36" actId="478"/>
          <ac:picMkLst>
            <pc:docMk/>
            <pc:sldMk cId="1179968644" sldId="259"/>
            <ac:picMk id="14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0:29:32.124" v="32" actId="1076"/>
          <ac:picMkLst>
            <pc:docMk/>
            <pc:sldMk cId="1179968644" sldId="259"/>
            <ac:picMk id="19" creationId="{2D719359-F220-7D73-84FA-C4CA28D636F4}"/>
          </ac:picMkLst>
        </pc:picChg>
        <pc:picChg chg="add mod">
          <ac:chgData name="Seloua Izeboudjene" userId="779f36cc-4099-4c1c-bf6a-b11816f798c5" providerId="ADAL" clId="{BF8E8711-3137-4DDB-B471-549712CAFC12}" dt="2022-11-12T10:29:57.551" v="38" actId="1076"/>
          <ac:picMkLst>
            <pc:docMk/>
            <pc:sldMk cId="1179968644" sldId="259"/>
            <ac:picMk id="22" creationId="{F0E2F00C-11AA-B436-3702-2CE753139996}"/>
          </ac:picMkLst>
        </pc:picChg>
        <pc:picChg chg="add mod">
          <ac:chgData name="Seloua Izeboudjene" userId="779f36cc-4099-4c1c-bf6a-b11816f798c5" providerId="ADAL" clId="{BF8E8711-3137-4DDB-B471-549712CAFC12}" dt="2022-11-12T10:30:50.041" v="41" actId="1076"/>
          <ac:picMkLst>
            <pc:docMk/>
            <pc:sldMk cId="1179968644" sldId="259"/>
            <ac:picMk id="25" creationId="{4EFD6FD3-F593-2673-B267-5634A4FE7380}"/>
          </ac:picMkLst>
        </pc:picChg>
        <pc:picChg chg="del">
          <ac:chgData name="Seloua Izeboudjene" userId="779f36cc-4099-4c1c-bf6a-b11816f798c5" providerId="ADAL" clId="{BF8E8711-3137-4DDB-B471-549712CAFC12}" dt="2022-11-12T10:29:59.244" v="39" actId="478"/>
          <ac:picMkLst>
            <pc:docMk/>
            <pc:sldMk cId="1179968644" sldId="259"/>
            <ac:picMk id="27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0:31:02.946" v="44" actId="1076"/>
          <ac:picMkLst>
            <pc:docMk/>
            <pc:sldMk cId="1179968644" sldId="259"/>
            <ac:picMk id="28" creationId="{D9E1FA86-F863-BD2C-3624-27AB707120D8}"/>
          </ac:picMkLst>
        </pc:picChg>
        <pc:picChg chg="del">
          <ac:chgData name="Seloua Izeboudjene" userId="779f36cc-4099-4c1c-bf6a-b11816f798c5" providerId="ADAL" clId="{BF8E8711-3137-4DDB-B471-549712CAFC12}" dt="2022-11-12T10:31:04.814" v="45" actId="478"/>
          <ac:picMkLst>
            <pc:docMk/>
            <pc:sldMk cId="1179968644" sldId="259"/>
            <ac:picMk id="32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0:51.469" v="42" actId="478"/>
          <ac:picMkLst>
            <pc:docMk/>
            <pc:sldMk cId="1179968644" sldId="259"/>
            <ac:picMk id="37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0:31:17.906" v="47" actId="1076"/>
          <ac:picMkLst>
            <pc:docMk/>
            <pc:sldMk cId="1179968644" sldId="259"/>
            <ac:picMk id="38" creationId="{D0A2671B-9FF7-09CB-E7F7-F19431C1AE03}"/>
          </ac:picMkLst>
        </pc:picChg>
        <pc:picChg chg="del">
          <ac:chgData name="Seloua Izeboudjene" userId="779f36cc-4099-4c1c-bf6a-b11816f798c5" providerId="ADAL" clId="{BF8E8711-3137-4DDB-B471-549712CAFC12}" dt="2022-11-12T10:31:19.274" v="48" actId="478"/>
          <ac:picMkLst>
            <pc:docMk/>
            <pc:sldMk cId="1179968644" sldId="259"/>
            <ac:picMk id="43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0:31:36.131" v="50" actId="1076"/>
          <ac:picMkLst>
            <pc:docMk/>
            <pc:sldMk cId="1179968644" sldId="259"/>
            <ac:picMk id="45" creationId="{8E8C6C57-6845-FFDC-1035-4B94067F6770}"/>
          </ac:picMkLst>
        </pc:picChg>
      </pc:sldChg>
      <pc:sldChg chg="addSp delSp modSp mod">
        <pc:chgData name="Seloua Izeboudjene" userId="779f36cc-4099-4c1c-bf6a-b11816f798c5" providerId="ADAL" clId="{BF8E8711-3137-4DDB-B471-549712CAFC12}" dt="2022-11-12T10:37:37.534" v="84" actId="113"/>
        <pc:sldMkLst>
          <pc:docMk/>
          <pc:sldMk cId="1676176483" sldId="260"/>
        </pc:sldMkLst>
        <pc:spChg chg="mod">
          <ac:chgData name="Seloua Izeboudjene" userId="779f36cc-4099-4c1c-bf6a-b11816f798c5" providerId="ADAL" clId="{BF8E8711-3137-4DDB-B471-549712CAFC12}" dt="2022-11-12T10:35:48.366" v="77" actId="113"/>
          <ac:spMkLst>
            <pc:docMk/>
            <pc:sldMk cId="1676176483" sldId="260"/>
            <ac:spMk id="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0:37:37.534" v="84" actId="113"/>
          <ac:spMkLst>
            <pc:docMk/>
            <pc:sldMk cId="1676176483" sldId="260"/>
            <ac:spMk id="10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0:34:24.799" v="66" actId="2711"/>
          <ac:spMkLst>
            <pc:docMk/>
            <pc:sldMk cId="1676176483" sldId="260"/>
            <ac:spMk id="1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0:33:49.994" v="60" actId="20577"/>
          <ac:spMkLst>
            <pc:docMk/>
            <pc:sldMk cId="1676176483" sldId="260"/>
            <ac:spMk id="17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0:34:48.566" v="69" actId="113"/>
          <ac:spMkLst>
            <pc:docMk/>
            <pc:sldMk cId="1676176483" sldId="260"/>
            <ac:spMk id="19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0:33:46.084" v="58" actId="20577"/>
          <ac:spMkLst>
            <pc:docMk/>
            <pc:sldMk cId="1676176483" sldId="260"/>
            <ac:spMk id="22" creationId="{00000000-0000-0000-0000-000000000000}"/>
          </ac:spMkLst>
        </pc:spChg>
        <pc:picChg chg="del">
          <ac:chgData name="Seloua Izeboudjene" userId="779f36cc-4099-4c1c-bf6a-b11816f798c5" providerId="ADAL" clId="{BF8E8711-3137-4DDB-B471-549712CAFC12}" dt="2022-11-12T10:32:56.574" v="51" actId="478"/>
          <ac:picMkLst>
            <pc:docMk/>
            <pc:sldMk cId="1676176483" sldId="260"/>
            <ac:picMk id="5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6:04.294" v="80" actId="478"/>
          <ac:picMkLst>
            <pc:docMk/>
            <pc:sldMk cId="1676176483" sldId="260"/>
            <ac:picMk id="9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4:55.544" v="70" actId="478"/>
          <ac:picMkLst>
            <pc:docMk/>
            <pc:sldMk cId="1676176483" sldId="260"/>
            <ac:picMk id="12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5:11.334" v="73" actId="478"/>
          <ac:picMkLst>
            <pc:docMk/>
            <pc:sldMk cId="1676176483" sldId="260"/>
            <ac:picMk id="18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3:01.014" v="53" actId="478"/>
          <ac:picMkLst>
            <pc:docMk/>
            <pc:sldMk cId="1676176483" sldId="260"/>
            <ac:picMk id="21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0:33:52.273" v="61" actId="478"/>
          <ac:picMkLst>
            <pc:docMk/>
            <pc:sldMk cId="1676176483" sldId="260"/>
            <ac:picMk id="23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0:33:03.678" v="54" actId="1076"/>
          <ac:picMkLst>
            <pc:docMk/>
            <pc:sldMk cId="1676176483" sldId="260"/>
            <ac:picMk id="26" creationId="{0C4999FA-F25D-970E-9E25-16205F9C686F}"/>
          </ac:picMkLst>
        </pc:picChg>
        <pc:picChg chg="add mod">
          <ac:chgData name="Seloua Izeboudjene" userId="779f36cc-4099-4c1c-bf6a-b11816f798c5" providerId="ADAL" clId="{BF8E8711-3137-4DDB-B471-549712CAFC12}" dt="2022-11-12T10:34:10.514" v="65" actId="1076"/>
          <ac:picMkLst>
            <pc:docMk/>
            <pc:sldMk cId="1676176483" sldId="260"/>
            <ac:picMk id="27" creationId="{C8C973D0-A18A-EF39-46CB-61971B33DEA0}"/>
          </ac:picMkLst>
        </pc:picChg>
        <pc:picChg chg="add mod">
          <ac:chgData name="Seloua Izeboudjene" userId="779f36cc-4099-4c1c-bf6a-b11816f798c5" providerId="ADAL" clId="{BF8E8711-3137-4DDB-B471-549712CAFC12}" dt="2022-11-12T10:35:08.151" v="72" actId="1076"/>
          <ac:picMkLst>
            <pc:docMk/>
            <pc:sldMk cId="1676176483" sldId="260"/>
            <ac:picMk id="28" creationId="{922191E2-AB15-2FBA-9729-EFCD0C2B1E36}"/>
          </ac:picMkLst>
        </pc:picChg>
        <pc:picChg chg="add mod">
          <ac:chgData name="Seloua Izeboudjene" userId="779f36cc-4099-4c1c-bf6a-b11816f798c5" providerId="ADAL" clId="{BF8E8711-3137-4DDB-B471-549712CAFC12}" dt="2022-11-12T10:35:27.900" v="75" actId="1076"/>
          <ac:picMkLst>
            <pc:docMk/>
            <pc:sldMk cId="1676176483" sldId="260"/>
            <ac:picMk id="29" creationId="{838223DA-008E-7FBE-5314-2003DF335705}"/>
          </ac:picMkLst>
        </pc:picChg>
        <pc:picChg chg="add mod">
          <ac:chgData name="Seloua Izeboudjene" userId="779f36cc-4099-4c1c-bf6a-b11816f798c5" providerId="ADAL" clId="{BF8E8711-3137-4DDB-B471-549712CAFC12}" dt="2022-11-12T10:36:01.968" v="79" actId="1076"/>
          <ac:picMkLst>
            <pc:docMk/>
            <pc:sldMk cId="1676176483" sldId="260"/>
            <ac:picMk id="30" creationId="{CA238115-D68D-8781-5FD1-1D991BB7C46F}"/>
          </ac:picMkLst>
        </pc:picChg>
        <pc:picChg chg="add mod">
          <ac:chgData name="Seloua Izeboudjene" userId="779f36cc-4099-4c1c-bf6a-b11816f798c5" providerId="ADAL" clId="{BF8E8711-3137-4DDB-B471-549712CAFC12}" dt="2022-11-12T10:37:13.141" v="82" actId="1076"/>
          <ac:picMkLst>
            <pc:docMk/>
            <pc:sldMk cId="1676176483" sldId="260"/>
            <ac:picMk id="31" creationId="{1C17A4EB-6499-CB6F-70D6-55E00F71A70D}"/>
          </ac:picMkLst>
        </pc:picChg>
      </pc:sldChg>
      <pc:sldChg chg="delSp modSp mod">
        <pc:chgData name="Seloua Izeboudjene" userId="779f36cc-4099-4c1c-bf6a-b11816f798c5" providerId="ADAL" clId="{BF8E8711-3137-4DDB-B471-549712CAFC12}" dt="2022-11-12T12:05:12.022" v="101" actId="2711"/>
        <pc:sldMkLst>
          <pc:docMk/>
          <pc:sldMk cId="1013738184" sldId="263"/>
        </pc:sldMkLst>
        <pc:spChg chg="mod">
          <ac:chgData name="Seloua Izeboudjene" userId="779f36cc-4099-4c1c-bf6a-b11816f798c5" providerId="ADAL" clId="{BF8E8711-3137-4DDB-B471-549712CAFC12}" dt="2022-11-12T12:05:12.022" v="101" actId="2711"/>
          <ac:spMkLst>
            <pc:docMk/>
            <pc:sldMk cId="1013738184" sldId="263"/>
            <ac:spMk id="2" creationId="{00000000-0000-0000-0000-000000000000}"/>
          </ac:spMkLst>
        </pc:spChg>
        <pc:spChg chg="del mod">
          <ac:chgData name="Seloua Izeboudjene" userId="779f36cc-4099-4c1c-bf6a-b11816f798c5" providerId="ADAL" clId="{BF8E8711-3137-4DDB-B471-549712CAFC12}" dt="2022-11-12T10:41:52.994" v="87" actId="478"/>
          <ac:spMkLst>
            <pc:docMk/>
            <pc:sldMk cId="1013738184" sldId="263"/>
            <ac:spMk id="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32.067" v="93" actId="1076"/>
          <ac:spMkLst>
            <pc:docMk/>
            <pc:sldMk cId="1013738184" sldId="263"/>
            <ac:spMk id="5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8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9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0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1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4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8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19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21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2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24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25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2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26.479" v="92" actId="1076"/>
          <ac:spMkLst>
            <pc:docMk/>
            <pc:sldMk cId="1013738184" sldId="263"/>
            <ac:spMk id="28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30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32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34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35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4:21.800" v="100" actId="1076"/>
          <ac:spMkLst>
            <pc:docMk/>
            <pc:sldMk cId="1013738184" sldId="263"/>
            <ac:spMk id="3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38.207" v="90" actId="1076"/>
          <ac:spMkLst>
            <pc:docMk/>
            <pc:sldMk cId="1013738184" sldId="263"/>
            <ac:spMk id="37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4:02.679" v="99" actId="1076"/>
          <ac:spMkLst>
            <pc:docMk/>
            <pc:sldMk cId="1013738184" sldId="263"/>
            <ac:spMk id="38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0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1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2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58.471" v="98" actId="1076"/>
          <ac:spMkLst>
            <pc:docMk/>
            <pc:sldMk cId="1013738184" sldId="263"/>
            <ac:spMk id="4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4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5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44.102" v="96" actId="1076"/>
          <ac:spMkLst>
            <pc:docMk/>
            <pc:sldMk cId="1013738184" sldId="263"/>
            <ac:spMk id="47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51.058" v="97" actId="1076"/>
          <ac:spMkLst>
            <pc:docMk/>
            <pc:sldMk cId="1013738184" sldId="263"/>
            <ac:spMk id="48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49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0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1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35.298" v="94" actId="1076"/>
          <ac:spMkLst>
            <pc:docMk/>
            <pc:sldMk cId="1013738184" sldId="263"/>
            <ac:spMk id="52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3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41.982" v="91" actId="1076"/>
          <ac:spMkLst>
            <pc:docMk/>
            <pc:sldMk cId="1013738184" sldId="263"/>
            <ac:spMk id="54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3:38.756" v="95" actId="1076"/>
          <ac:spMkLst>
            <pc:docMk/>
            <pc:sldMk cId="1013738184" sldId="263"/>
            <ac:spMk id="55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7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2T12:02:22.816" v="89" actId="1076"/>
          <ac:spMkLst>
            <pc:docMk/>
            <pc:sldMk cId="1013738184" sldId="263"/>
            <ac:spMk id="58" creationId="{00000000-0000-0000-0000-000000000000}"/>
          </ac:spMkLst>
        </pc:sp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7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12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15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17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20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22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27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29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31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33" creationId="{00000000-0000-0000-0000-000000000000}"/>
          </ac:cxnSpMkLst>
        </pc:cxnChg>
        <pc:cxnChg chg="mod">
          <ac:chgData name="Seloua Izeboudjene" userId="779f36cc-4099-4c1c-bf6a-b11816f798c5" providerId="ADAL" clId="{BF8E8711-3137-4DDB-B471-549712CAFC12}" dt="2022-11-12T12:02:22.816" v="89" actId="1076"/>
          <ac:cxnSpMkLst>
            <pc:docMk/>
            <pc:sldMk cId="1013738184" sldId="263"/>
            <ac:cxnSpMk id="39" creationId="{00000000-0000-0000-0000-000000000000}"/>
          </ac:cxnSpMkLst>
        </pc:cxnChg>
      </pc:sldChg>
      <pc:sldChg chg="delSp mod">
        <pc:chgData name="Seloua Izeboudjene" userId="779f36cc-4099-4c1c-bf6a-b11816f798c5" providerId="ADAL" clId="{BF8E8711-3137-4DDB-B471-549712CAFC12}" dt="2022-11-15T14:55:48.450" v="529" actId="478"/>
        <pc:sldMkLst>
          <pc:docMk/>
          <pc:sldMk cId="2108237141" sldId="264"/>
        </pc:sldMkLst>
        <pc:picChg chg="del">
          <ac:chgData name="Seloua Izeboudjene" userId="779f36cc-4099-4c1c-bf6a-b11816f798c5" providerId="ADAL" clId="{BF8E8711-3137-4DDB-B471-549712CAFC12}" dt="2022-11-15T14:55:48.450" v="529" actId="478"/>
          <ac:picMkLst>
            <pc:docMk/>
            <pc:sldMk cId="2108237141" sldId="264"/>
            <ac:picMk id="7" creationId="{00000000-0000-0000-0000-000000000000}"/>
          </ac:picMkLst>
        </pc:picChg>
      </pc:sldChg>
      <pc:sldChg chg="addSp delSp modSp mod">
        <pc:chgData name="Seloua Izeboudjene" userId="779f36cc-4099-4c1c-bf6a-b11816f798c5" providerId="ADAL" clId="{BF8E8711-3137-4DDB-B471-549712CAFC12}" dt="2022-11-14T10:32:56.738" v="208" actId="20577"/>
        <pc:sldMkLst>
          <pc:docMk/>
          <pc:sldMk cId="2088547081" sldId="268"/>
        </pc:sldMkLst>
        <pc:spChg chg="mod">
          <ac:chgData name="Seloua Izeboudjene" userId="779f36cc-4099-4c1c-bf6a-b11816f798c5" providerId="ADAL" clId="{BF8E8711-3137-4DDB-B471-549712CAFC12}" dt="2022-11-14T10:30:28.295" v="164" actId="1076"/>
          <ac:spMkLst>
            <pc:docMk/>
            <pc:sldMk cId="2088547081" sldId="268"/>
            <ac:spMk id="6" creationId="{00000000-0000-0000-0000-000000000000}"/>
          </ac:spMkLst>
        </pc:spChg>
        <pc:spChg chg="mod">
          <ac:chgData name="Seloua Izeboudjene" userId="779f36cc-4099-4c1c-bf6a-b11816f798c5" providerId="ADAL" clId="{BF8E8711-3137-4DDB-B471-549712CAFC12}" dt="2022-11-14T10:32:56.738" v="208" actId="20577"/>
          <ac:spMkLst>
            <pc:docMk/>
            <pc:sldMk cId="2088547081" sldId="268"/>
            <ac:spMk id="12" creationId="{00000000-0000-0000-0000-000000000000}"/>
          </ac:spMkLst>
        </pc:spChg>
        <pc:picChg chg="add mod">
          <ac:chgData name="Seloua Izeboudjene" userId="779f36cc-4099-4c1c-bf6a-b11816f798c5" providerId="ADAL" clId="{BF8E8711-3137-4DDB-B471-549712CAFC12}" dt="2022-11-14T10:30:51.778" v="170" actId="1076"/>
          <ac:picMkLst>
            <pc:docMk/>
            <pc:sldMk cId="2088547081" sldId="268"/>
            <ac:picMk id="4" creationId="{F5062EE3-5908-9496-DB99-B7037F6C17CB}"/>
          </ac:picMkLst>
        </pc:picChg>
        <pc:picChg chg="add del mod">
          <ac:chgData name="Seloua Izeboudjene" userId="779f36cc-4099-4c1c-bf6a-b11816f798c5" providerId="ADAL" clId="{BF8E8711-3137-4DDB-B471-549712CAFC12}" dt="2022-11-14T10:31:26.658" v="174" actId="478"/>
          <ac:picMkLst>
            <pc:docMk/>
            <pc:sldMk cId="2088547081" sldId="268"/>
            <ac:picMk id="7" creationId="{16FCFBE8-1D6A-7163-E93F-085A30148ECF}"/>
          </ac:picMkLst>
        </pc:picChg>
        <pc:picChg chg="add mod">
          <ac:chgData name="Seloua Izeboudjene" userId="779f36cc-4099-4c1c-bf6a-b11816f798c5" providerId="ADAL" clId="{BF8E8711-3137-4DDB-B471-549712CAFC12}" dt="2022-11-14T10:31:40.518" v="178" actId="1076"/>
          <ac:picMkLst>
            <pc:docMk/>
            <pc:sldMk cId="2088547081" sldId="268"/>
            <ac:picMk id="10" creationId="{C6C6592A-B208-4C4A-2256-A8B59C88981B}"/>
          </ac:picMkLst>
        </pc:picChg>
        <pc:picChg chg="add mod">
          <ac:chgData name="Seloua Izeboudjene" userId="779f36cc-4099-4c1c-bf6a-b11816f798c5" providerId="ADAL" clId="{BF8E8711-3137-4DDB-B471-549712CAFC12}" dt="2022-11-14T10:32:00.733" v="183" actId="1076"/>
          <ac:picMkLst>
            <pc:docMk/>
            <pc:sldMk cId="2088547081" sldId="268"/>
            <ac:picMk id="13" creationId="{C64F36C3-B1FA-16CC-1E41-C687230D5BA2}"/>
          </ac:picMkLst>
        </pc:picChg>
        <pc:picChg chg="del">
          <ac:chgData name="Seloua Izeboudjene" userId="779f36cc-4099-4c1c-bf6a-b11816f798c5" providerId="ADAL" clId="{BF8E8711-3137-4DDB-B471-549712CAFC12}" dt="2022-11-14T10:30:26.053" v="163" actId="478"/>
          <ac:picMkLst>
            <pc:docMk/>
            <pc:sldMk cId="2088547081" sldId="268"/>
            <ac:picMk id="14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4T10:30:41.318" v="165" actId="478"/>
          <ac:picMkLst>
            <pc:docMk/>
            <pc:sldMk cId="2088547081" sldId="268"/>
            <ac:picMk id="17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4T10:31:42.366" v="179" actId="478"/>
          <ac:picMkLst>
            <pc:docMk/>
            <pc:sldMk cId="2088547081" sldId="268"/>
            <ac:picMk id="18" creationId="{00000000-0000-0000-0000-000000000000}"/>
          </ac:picMkLst>
        </pc:picChg>
      </pc:sldChg>
      <pc:sldChg chg="addSp delSp modSp mod">
        <pc:chgData name="Seloua Izeboudjene" userId="779f36cc-4099-4c1c-bf6a-b11816f798c5" providerId="ADAL" clId="{BF8E8711-3137-4DDB-B471-549712CAFC12}" dt="2022-11-12T12:09:43.953" v="140" actId="2711"/>
        <pc:sldMkLst>
          <pc:docMk/>
          <pc:sldMk cId="1500661654" sldId="269"/>
        </pc:sldMkLst>
        <pc:spChg chg="mod">
          <ac:chgData name="Seloua Izeboudjene" userId="779f36cc-4099-4c1c-bf6a-b11816f798c5" providerId="ADAL" clId="{BF8E8711-3137-4DDB-B471-549712CAFC12}" dt="2022-11-12T12:09:43.953" v="140" actId="2711"/>
          <ac:spMkLst>
            <pc:docMk/>
            <pc:sldMk cId="1500661654" sldId="269"/>
            <ac:spMk id="16" creationId="{00000000-0000-0000-0000-000000000000}"/>
          </ac:spMkLst>
        </pc:spChg>
        <pc:picChg chg="del">
          <ac:chgData name="Seloua Izeboudjene" userId="779f36cc-4099-4c1c-bf6a-b11816f798c5" providerId="ADAL" clId="{BF8E8711-3137-4DDB-B471-549712CAFC12}" dt="2022-11-12T12:06:06.283" v="103" actId="478"/>
          <ac:picMkLst>
            <pc:docMk/>
            <pc:sldMk cId="1500661654" sldId="269"/>
            <ac:picMk id="3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2:06:04.333" v="102" actId="478"/>
          <ac:picMkLst>
            <pc:docMk/>
            <pc:sldMk cId="1500661654" sldId="269"/>
            <ac:picMk id="6" creationId="{00000000-0000-0000-0000-000000000000}"/>
          </ac:picMkLst>
        </pc:picChg>
        <pc:picChg chg="add mod">
          <ac:chgData name="Seloua Izeboudjene" userId="779f36cc-4099-4c1c-bf6a-b11816f798c5" providerId="ADAL" clId="{BF8E8711-3137-4DDB-B471-549712CAFC12}" dt="2022-11-12T12:08:08.449" v="132" actId="1076"/>
          <ac:picMkLst>
            <pc:docMk/>
            <pc:sldMk cId="1500661654" sldId="269"/>
            <ac:picMk id="7" creationId="{08FD3757-1673-AFA2-B363-426ADBA52F7C}"/>
          </ac:picMkLst>
        </pc:picChg>
        <pc:picChg chg="add del mod">
          <ac:chgData name="Seloua Izeboudjene" userId="779f36cc-4099-4c1c-bf6a-b11816f798c5" providerId="ADAL" clId="{BF8E8711-3137-4DDB-B471-549712CAFC12}" dt="2022-11-12T12:08:11.327" v="133" actId="478"/>
          <ac:picMkLst>
            <pc:docMk/>
            <pc:sldMk cId="1500661654" sldId="269"/>
            <ac:picMk id="10" creationId="{9F021FDB-3673-DEC2-18D5-27799ABD95A7}"/>
          </ac:picMkLst>
        </pc:picChg>
        <pc:picChg chg="add mod">
          <ac:chgData name="Seloua Izeboudjene" userId="779f36cc-4099-4c1c-bf6a-b11816f798c5" providerId="ADAL" clId="{BF8E8711-3137-4DDB-B471-549712CAFC12}" dt="2022-11-12T12:07:59.225" v="129" actId="1076"/>
          <ac:picMkLst>
            <pc:docMk/>
            <pc:sldMk cId="1500661654" sldId="269"/>
            <ac:picMk id="12" creationId="{CEE1E8AB-7697-53EC-6CB8-E5D633C7E1AE}"/>
          </ac:picMkLst>
        </pc:picChg>
        <pc:picChg chg="add mod">
          <ac:chgData name="Seloua Izeboudjene" userId="779f36cc-4099-4c1c-bf6a-b11816f798c5" providerId="ADAL" clId="{BF8E8711-3137-4DDB-B471-549712CAFC12}" dt="2022-11-12T12:07:48.811" v="125" actId="1076"/>
          <ac:picMkLst>
            <pc:docMk/>
            <pc:sldMk cId="1500661654" sldId="269"/>
            <ac:picMk id="15" creationId="{BA7BD378-5571-81D1-A9D0-06CEC0750800}"/>
          </ac:picMkLst>
        </pc:picChg>
        <pc:picChg chg="add mod">
          <ac:chgData name="Seloua Izeboudjene" userId="779f36cc-4099-4c1c-bf6a-b11816f798c5" providerId="ADAL" clId="{BF8E8711-3137-4DDB-B471-549712CAFC12}" dt="2022-11-12T12:07:35.848" v="120" actId="1076"/>
          <ac:picMkLst>
            <pc:docMk/>
            <pc:sldMk cId="1500661654" sldId="269"/>
            <ac:picMk id="19" creationId="{710B10A9-539B-3BAD-25C3-F954B265251E}"/>
          </ac:picMkLst>
        </pc:picChg>
        <pc:picChg chg="add mod">
          <ac:chgData name="Seloua Izeboudjene" userId="779f36cc-4099-4c1c-bf6a-b11816f798c5" providerId="ADAL" clId="{BF8E8711-3137-4DDB-B471-549712CAFC12}" dt="2022-11-12T12:07:24.299" v="115" actId="1076"/>
          <ac:picMkLst>
            <pc:docMk/>
            <pc:sldMk cId="1500661654" sldId="269"/>
            <ac:picMk id="21" creationId="{0FDAAC82-C507-206B-2E34-1BC2BC64EE91}"/>
          </ac:picMkLst>
        </pc:picChg>
        <pc:picChg chg="add mod">
          <ac:chgData name="Seloua Izeboudjene" userId="779f36cc-4099-4c1c-bf6a-b11816f798c5" providerId="ADAL" clId="{BF8E8711-3137-4DDB-B471-549712CAFC12}" dt="2022-11-12T12:08:49.102" v="139" actId="14100"/>
          <ac:picMkLst>
            <pc:docMk/>
            <pc:sldMk cId="1500661654" sldId="269"/>
            <ac:picMk id="23" creationId="{0BF85804-7613-43B6-8D5D-BEF8B7D132C3}"/>
          </ac:picMkLst>
        </pc:picChg>
        <pc:picChg chg="del">
          <ac:chgData name="Seloua Izeboudjene" userId="779f36cc-4099-4c1c-bf6a-b11816f798c5" providerId="ADAL" clId="{BF8E8711-3137-4DDB-B471-549712CAFC12}" dt="2022-11-12T12:06:13.917" v="107" actId="478"/>
          <ac:picMkLst>
            <pc:docMk/>
            <pc:sldMk cId="1500661654" sldId="269"/>
            <ac:picMk id="25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2:06:12.322" v="106" actId="478"/>
          <ac:picMkLst>
            <pc:docMk/>
            <pc:sldMk cId="1500661654" sldId="269"/>
            <ac:picMk id="26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2:06:10.093" v="105" actId="478"/>
          <ac:picMkLst>
            <pc:docMk/>
            <pc:sldMk cId="1500661654" sldId="269"/>
            <ac:picMk id="27" creationId="{00000000-0000-0000-0000-000000000000}"/>
          </ac:picMkLst>
        </pc:picChg>
        <pc:picChg chg="del">
          <ac:chgData name="Seloua Izeboudjene" userId="779f36cc-4099-4c1c-bf6a-b11816f798c5" providerId="ADAL" clId="{BF8E8711-3137-4DDB-B471-549712CAFC12}" dt="2022-11-12T12:06:07.953" v="104" actId="478"/>
          <ac:picMkLst>
            <pc:docMk/>
            <pc:sldMk cId="1500661654" sldId="269"/>
            <ac:picMk id="28" creationId="{00000000-0000-0000-0000-000000000000}"/>
          </ac:picMkLst>
        </pc:picChg>
      </pc:sldChg>
      <pc:sldChg chg="modSp mod">
        <pc:chgData name="Seloua Izeboudjene" userId="779f36cc-4099-4c1c-bf6a-b11816f798c5" providerId="ADAL" clId="{BF8E8711-3137-4DDB-B471-549712CAFC12}" dt="2022-11-12T12:11:22.113" v="143" actId="2711"/>
        <pc:sldMkLst>
          <pc:docMk/>
          <pc:sldMk cId="1074566509" sldId="274"/>
        </pc:sldMkLst>
        <pc:spChg chg="mod">
          <ac:chgData name="Seloua Izeboudjene" userId="779f36cc-4099-4c1c-bf6a-b11816f798c5" providerId="ADAL" clId="{BF8E8711-3137-4DDB-B471-549712CAFC12}" dt="2022-11-12T12:11:22.113" v="143" actId="2711"/>
          <ac:spMkLst>
            <pc:docMk/>
            <pc:sldMk cId="1074566509" sldId="274"/>
            <ac:spMk id="2" creationId="{00000000-0000-0000-0000-000000000000}"/>
          </ac:spMkLst>
        </pc:spChg>
        <pc:graphicFrameChg chg="mod modGraphic">
          <ac:chgData name="Seloua Izeboudjene" userId="779f36cc-4099-4c1c-bf6a-b11816f798c5" providerId="ADAL" clId="{BF8E8711-3137-4DDB-B471-549712CAFC12}" dt="2022-11-12T12:11:07.593" v="142" actId="14100"/>
          <ac:graphicFrameMkLst>
            <pc:docMk/>
            <pc:sldMk cId="1074566509" sldId="274"/>
            <ac:graphicFrameMk id="6" creationId="{00000000-0000-0000-0000-000000000000}"/>
          </ac:graphicFrameMkLst>
        </pc:graphicFrameChg>
      </pc:sldChg>
      <pc:sldChg chg="add">
        <pc:chgData name="Seloua Izeboudjene" userId="779f36cc-4099-4c1c-bf6a-b11816f798c5" providerId="ADAL" clId="{BF8E8711-3137-4DDB-B471-549712CAFC12}" dt="2022-11-14T10:33:47.528" v="209" actId="2890"/>
        <pc:sldMkLst>
          <pc:docMk/>
          <pc:sldMk cId="738013656" sldId="276"/>
        </pc:sldMkLst>
      </pc:sldChg>
      <pc:sldChg chg="addSp delSp modSp add mod">
        <pc:chgData name="Seloua Izeboudjene" userId="779f36cc-4099-4c1c-bf6a-b11816f798c5" providerId="ADAL" clId="{BF8E8711-3137-4DDB-B471-549712CAFC12}" dt="2022-11-24T13:53:46.469" v="548" actId="20577"/>
        <pc:sldMkLst>
          <pc:docMk/>
          <pc:sldMk cId="1500532328" sldId="277"/>
        </pc:sldMkLst>
        <pc:spChg chg="add mod">
          <ac:chgData name="Seloua Izeboudjene" userId="779f36cc-4099-4c1c-bf6a-b11816f798c5" providerId="ADAL" clId="{BF8E8711-3137-4DDB-B471-549712CAFC12}" dt="2022-11-14T10:57:57.767" v="426" actId="20577"/>
          <ac:spMkLst>
            <pc:docMk/>
            <pc:sldMk cId="1500532328" sldId="277"/>
            <ac:spMk id="2" creationId="{CCF487A1-C6CF-477E-D9BE-71099C2920FC}"/>
          </ac:spMkLst>
        </pc:spChg>
        <pc:spChg chg="mod">
          <ac:chgData name="Seloua Izeboudjene" userId="779f36cc-4099-4c1c-bf6a-b11816f798c5" providerId="ADAL" clId="{BF8E8711-3137-4DDB-B471-549712CAFC12}" dt="2022-11-14T10:57:33.777" v="409" actId="1076"/>
          <ac:spMkLst>
            <pc:docMk/>
            <pc:sldMk cId="1500532328" sldId="277"/>
            <ac:spMk id="41" creationId="{EA7C02C7-77D5-8076-0815-D2EE0652F919}"/>
          </ac:spMkLst>
        </pc:spChg>
        <pc:spChg chg="del">
          <ac:chgData name="Seloua Izeboudjene" userId="779f36cc-4099-4c1c-bf6a-b11816f798c5" providerId="ADAL" clId="{BF8E8711-3137-4DDB-B471-549712CAFC12}" dt="2022-11-14T10:57:13.038" v="402" actId="478"/>
          <ac:spMkLst>
            <pc:docMk/>
            <pc:sldMk cId="1500532328" sldId="277"/>
            <ac:spMk id="42" creationId="{52D27F8F-20B1-39F2-93B0-E751385A0145}"/>
          </ac:spMkLst>
        </pc:spChg>
        <pc:spChg chg="mod">
          <ac:chgData name="Seloua Izeboudjene" userId="779f36cc-4099-4c1c-bf6a-b11816f798c5" providerId="ADAL" clId="{BF8E8711-3137-4DDB-B471-549712CAFC12}" dt="2022-11-24T13:53:46.469" v="548" actId="20577"/>
          <ac:spMkLst>
            <pc:docMk/>
            <pc:sldMk cId="1500532328" sldId="277"/>
            <ac:spMk id="43" creationId="{E49E332C-EBAD-FD31-7E10-899B785698E2}"/>
          </ac:spMkLst>
        </pc:spChg>
        <pc:graphicFrameChg chg="mod modGraphic">
          <ac:chgData name="Seloua Izeboudjene" userId="779f36cc-4099-4c1c-bf6a-b11816f798c5" providerId="ADAL" clId="{BF8E8711-3137-4DDB-B471-549712CAFC12}" dt="2022-11-14T10:59:51.012" v="528"/>
          <ac:graphicFrameMkLst>
            <pc:docMk/>
            <pc:sldMk cId="1500532328" sldId="277"/>
            <ac:graphicFrameMk id="4" creationId="{00000000-0000-0000-0000-000000000000}"/>
          </ac:graphicFrameMkLst>
        </pc:graphicFrameChg>
        <pc:picChg chg="mod">
          <ac:chgData name="Seloua Izeboudjene" userId="779f36cc-4099-4c1c-bf6a-b11816f798c5" providerId="ADAL" clId="{BF8E8711-3137-4DDB-B471-549712CAFC12}" dt="2022-11-14T10:57:26.570" v="408" actId="1076"/>
          <ac:picMkLst>
            <pc:docMk/>
            <pc:sldMk cId="1500532328" sldId="277"/>
            <ac:picMk id="30" creationId="{4F92E7BF-C526-7B24-CD22-BD6A49B436BA}"/>
          </ac:picMkLst>
        </pc:picChg>
        <pc:picChg chg="mod">
          <ac:chgData name="Seloua Izeboudjene" userId="779f36cc-4099-4c1c-bf6a-b11816f798c5" providerId="ADAL" clId="{BF8E8711-3137-4DDB-B471-549712CAFC12}" dt="2022-11-14T10:57:24.483" v="407" actId="1076"/>
          <ac:picMkLst>
            <pc:docMk/>
            <pc:sldMk cId="1500532328" sldId="277"/>
            <ac:picMk id="32" creationId="{4771D1AA-3604-AFC3-9573-DBBBC0859392}"/>
          </ac:picMkLst>
        </pc:picChg>
        <pc:picChg chg="mod">
          <ac:chgData name="Seloua Izeboudjene" userId="779f36cc-4099-4c1c-bf6a-b11816f798c5" providerId="ADAL" clId="{BF8E8711-3137-4DDB-B471-549712CAFC12}" dt="2022-11-14T10:57:22.922" v="406" actId="1076"/>
          <ac:picMkLst>
            <pc:docMk/>
            <pc:sldMk cId="1500532328" sldId="277"/>
            <ac:picMk id="34" creationId="{9546120A-9103-A1F9-B0FD-D74B281AB8BD}"/>
          </ac:picMkLst>
        </pc:picChg>
        <pc:picChg chg="mod">
          <ac:chgData name="Seloua Izeboudjene" userId="779f36cc-4099-4c1c-bf6a-b11816f798c5" providerId="ADAL" clId="{BF8E8711-3137-4DDB-B471-549712CAFC12}" dt="2022-11-14T10:57:21.763" v="405" actId="1076"/>
          <ac:picMkLst>
            <pc:docMk/>
            <pc:sldMk cId="1500532328" sldId="277"/>
            <ac:picMk id="36" creationId="{BCD06C27-C09B-9F1A-8ACB-E8DD2FE752C5}"/>
          </ac:picMkLst>
        </pc:picChg>
        <pc:picChg chg="mod">
          <ac:chgData name="Seloua Izeboudjene" userId="779f36cc-4099-4c1c-bf6a-b11816f798c5" providerId="ADAL" clId="{BF8E8711-3137-4DDB-B471-549712CAFC12}" dt="2022-11-14T10:57:20.392" v="404" actId="1076"/>
          <ac:picMkLst>
            <pc:docMk/>
            <pc:sldMk cId="1500532328" sldId="277"/>
            <ac:picMk id="38" creationId="{A0238568-430E-6521-E931-E7AE5AD94E48}"/>
          </ac:picMkLst>
        </pc:picChg>
      </pc:sldChg>
    </pc:docChg>
  </pc:docChgLst>
  <pc:docChgLst>
    <pc:chgData name="Seloua Izeboudjene" userId="779f36cc-4099-4c1c-bf6a-b11816f798c5" providerId="ADAL" clId="{E02D97AC-ADFB-455B-BC22-70F784ED4AE6}"/>
    <pc:docChg chg="undo custSel addSld modSld">
      <pc:chgData name="Seloua Izeboudjene" userId="779f36cc-4099-4c1c-bf6a-b11816f798c5" providerId="ADAL" clId="{E02D97AC-ADFB-455B-BC22-70F784ED4AE6}" dt="2023-06-08T14:57:47.914" v="10" actId="208"/>
      <pc:docMkLst>
        <pc:docMk/>
      </pc:docMkLst>
      <pc:sldChg chg="modSp mod">
        <pc:chgData name="Seloua Izeboudjene" userId="779f36cc-4099-4c1c-bf6a-b11816f798c5" providerId="ADAL" clId="{E02D97AC-ADFB-455B-BC22-70F784ED4AE6}" dt="2023-06-08T14:57:47.914" v="10" actId="208"/>
        <pc:sldMkLst>
          <pc:docMk/>
          <pc:sldMk cId="1676176483" sldId="260"/>
        </pc:sldMkLst>
        <pc:spChg chg="mod">
          <ac:chgData name="Seloua Izeboudjene" userId="779f36cc-4099-4c1c-bf6a-b11816f798c5" providerId="ADAL" clId="{E02D97AC-ADFB-455B-BC22-70F784ED4AE6}" dt="2023-06-08T14:57:47.914" v="10" actId="208"/>
          <ac:spMkLst>
            <pc:docMk/>
            <pc:sldMk cId="1676176483" sldId="260"/>
            <ac:spMk id="8" creationId="{00000000-0000-0000-0000-000000000000}"/>
          </ac:spMkLst>
        </pc:spChg>
      </pc:sldChg>
      <pc:sldChg chg="delSp add mod">
        <pc:chgData name="Seloua Izeboudjene" userId="779f36cc-4099-4c1c-bf6a-b11816f798c5" providerId="ADAL" clId="{E02D97AC-ADFB-455B-BC22-70F784ED4AE6}" dt="2023-06-08T14:55:40.220" v="6" actId="478"/>
        <pc:sldMkLst>
          <pc:docMk/>
          <pc:sldMk cId="1822324737" sldId="278"/>
        </pc:sldMkLst>
        <pc:picChg chg="del">
          <ac:chgData name="Seloua Izeboudjene" userId="779f36cc-4099-4c1c-bf6a-b11816f798c5" providerId="ADAL" clId="{E02D97AC-ADFB-455B-BC22-70F784ED4AE6}" dt="2023-06-08T14:55:34.818" v="3" actId="478"/>
          <ac:picMkLst>
            <pc:docMk/>
            <pc:sldMk cId="1822324737" sldId="278"/>
            <ac:picMk id="6" creationId="{00000000-0000-0000-0000-000000000000}"/>
          </ac:picMkLst>
        </pc:picChg>
        <pc:picChg chg="del">
          <ac:chgData name="Seloua Izeboudjene" userId="779f36cc-4099-4c1c-bf6a-b11816f798c5" providerId="ADAL" clId="{E02D97AC-ADFB-455B-BC22-70F784ED4AE6}" dt="2023-06-08T14:55:40.220" v="6" actId="478"/>
          <ac:picMkLst>
            <pc:docMk/>
            <pc:sldMk cId="1822324737" sldId="278"/>
            <ac:picMk id="8" creationId="{00000000-0000-0000-0000-000000000000}"/>
          </ac:picMkLst>
        </pc:picChg>
        <pc:picChg chg="del">
          <ac:chgData name="Seloua Izeboudjene" userId="779f36cc-4099-4c1c-bf6a-b11816f798c5" providerId="ADAL" clId="{E02D97AC-ADFB-455B-BC22-70F784ED4AE6}" dt="2023-06-08T14:55:36.436" v="4" actId="478"/>
          <ac:picMkLst>
            <pc:docMk/>
            <pc:sldMk cId="1822324737" sldId="278"/>
            <ac:picMk id="9" creationId="{00000000-0000-0000-0000-000000000000}"/>
          </ac:picMkLst>
        </pc:picChg>
        <pc:picChg chg="del">
          <ac:chgData name="Seloua Izeboudjene" userId="779f36cc-4099-4c1c-bf6a-b11816f798c5" providerId="ADAL" clId="{E02D97AC-ADFB-455B-BC22-70F784ED4AE6}" dt="2023-06-08T14:55:38.433" v="5" actId="478"/>
          <ac:picMkLst>
            <pc:docMk/>
            <pc:sldMk cId="1822324737" sldId="278"/>
            <ac:picMk id="10" creationId="{00000000-0000-0000-0000-000000000000}"/>
          </ac:picMkLst>
        </pc:picChg>
        <pc:picChg chg="del">
          <ac:chgData name="Seloua Izeboudjene" userId="779f36cc-4099-4c1c-bf6a-b11816f798c5" providerId="ADAL" clId="{E02D97AC-ADFB-455B-BC22-70F784ED4AE6}" dt="2023-06-08T14:55:31.481" v="1" actId="478"/>
          <ac:picMkLst>
            <pc:docMk/>
            <pc:sldMk cId="1822324737" sldId="278"/>
            <ac:picMk id="11" creationId="{00000000-0000-0000-0000-000000000000}"/>
          </ac:picMkLst>
        </pc:picChg>
        <pc:picChg chg="del">
          <ac:chgData name="Seloua Izeboudjene" userId="779f36cc-4099-4c1c-bf6a-b11816f798c5" providerId="ADAL" clId="{E02D97AC-ADFB-455B-BC22-70F784ED4AE6}" dt="2023-06-08T14:55:33.068" v="2" actId="478"/>
          <ac:picMkLst>
            <pc:docMk/>
            <pc:sldMk cId="1822324737" sldId="278"/>
            <ac:picMk id="12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FB49C-B430-D440-BA97-62F059CF4877}" type="datetimeFigureOut">
              <a:rPr lang="en-US" smtClean="0"/>
              <a:t>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9B2C-7A7B-2B44-ABFC-4361855AF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56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9B2C-7A7B-2B44-ABFC-4361855AF92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66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7370E-CD7D-A148-8462-53C0C56EFD97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3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2E0DF-B2F7-3C48-A27A-3D708155059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1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301AD-1D09-614A-88AF-DB0D715F372E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75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D379-CA9F-0F49-A12A-4828D49BC1CF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34AB-6004-154B-BA18-79BE1E166E21}" type="datetime1">
              <a:rPr lang="en-GB" smtClean="0"/>
              <a:t>08/06/2023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72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D66DF-ED93-0F43-8D05-ACC6AB3E54E9}" type="datetime1">
              <a:rPr lang="en-GB" smtClean="0"/>
              <a:t>08/06/2023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540D9-1FB0-B941-8A81-91146D8E2B1F}" type="datetime1">
              <a:rPr lang="en-GB" smtClean="0"/>
              <a:t>08/06/2023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7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CE9B-3FBC-CB44-BF09-9BF1623F39E8}" type="datetime1">
              <a:rPr lang="en-GB" smtClean="0"/>
              <a:t>08/06/2023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514ED-799E-5F47-9178-3275ADF3D9BD}" type="datetime1">
              <a:rPr lang="en-GB" smtClean="0"/>
              <a:t>08/06/2023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509B8-B355-114E-A063-9BB010EDA97A}" type="datetime1">
              <a:rPr lang="en-GB" smtClean="0"/>
              <a:t>08/06/2023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82A93-A583-9744-9309-5A324105D1EB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Seloua Nedjai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01E21-CD08-BA4A-B99A-0301B5D5A9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82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1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image" Target="../media/image3.jpe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أُسْرَتِـي</a:t>
            </a:r>
            <a:br>
              <a:rPr lang="ar-SA" dirty="0"/>
            </a:br>
            <a:r>
              <a:rPr lang="en-GB" dirty="0"/>
              <a:t>my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3E32-A874-0746-A4C0-076F4A360A8D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058" y="1030288"/>
            <a:ext cx="901147" cy="19173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43" y="3670921"/>
            <a:ext cx="1256373" cy="1875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56" y="3482976"/>
            <a:ext cx="1460915" cy="19678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485" y="4345427"/>
            <a:ext cx="914400" cy="18247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41" y="311573"/>
            <a:ext cx="739944" cy="1621579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710" y="942881"/>
            <a:ext cx="749011" cy="184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800" dirty="0"/>
              <a:t>Join the letters to make words</a:t>
            </a:r>
            <a:br>
              <a:rPr lang="en-US" sz="2800" dirty="0"/>
            </a:br>
            <a:r>
              <a:rPr lang="ar-SA" sz="2800" dirty="0"/>
              <a:t>صل الحروف لتكون كلمة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CFA33-7EB4-1542-8E9C-5923CAF537BD}" type="datetime1">
              <a:rPr lang="en-GB" smtClean="0"/>
              <a:t>08/06/2023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18782" y="1293124"/>
            <a:ext cx="3684105" cy="2191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18713" y="1690688"/>
            <a:ext cx="2080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أ+ب+ي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41464" y="2652098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...................................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818782" y="3689454"/>
            <a:ext cx="3684104" cy="2438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1464" y="4301889"/>
            <a:ext cx="2612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أ+م+ي</a:t>
            </a:r>
            <a:endParaRPr lang="ar-SA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  <a:p>
            <a:pPr marL="0" algn="r" defTabSz="914400" rtl="1" eaLnBrk="1" latinLnBrk="0" hangingPunct="1"/>
            <a:endParaRPr lang="ar-SA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15953" y="1281864"/>
            <a:ext cx="3347829" cy="21733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111442" y="1825625"/>
            <a:ext cx="23355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أ+خ+ت+ي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97596" y="2823059"/>
            <a:ext cx="234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..................................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18713" y="5247861"/>
            <a:ext cx="243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..................................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147930" y="3689454"/>
            <a:ext cx="3493603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477078" y="3744408"/>
            <a:ext cx="3493603" cy="2438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ج+دَّ+ت+ي</a:t>
            </a:r>
          </a:p>
          <a:p>
            <a:pPr marL="0" algn="r" defTabSz="914400" rtl="1" eaLnBrk="1" latinLnBrk="0" hangingPunct="1"/>
            <a:endParaRPr lang="ar-SA" sz="4000" dirty="0"/>
          </a:p>
          <a:p>
            <a:pPr marL="0" algn="r" defTabSz="914400" rtl="1" eaLnBrk="1" latinLnBrk="0" hangingPunct="1"/>
            <a:r>
              <a:rPr lang="ar-SA" sz="2400" dirty="0"/>
              <a:t>........................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280630" y="3962004"/>
            <a:ext cx="1891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أ+خ+ي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57813" y="5247861"/>
            <a:ext cx="218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...............................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612703" y="1450836"/>
            <a:ext cx="3328759" cy="20043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ج+دِّ+ي</a:t>
            </a:r>
          </a:p>
          <a:p>
            <a:pPr marL="0" algn="r" defTabSz="914400" rtl="1" eaLnBrk="1" latinLnBrk="0" hangingPunct="1"/>
            <a:endParaRPr lang="ar-SA" dirty="0"/>
          </a:p>
          <a:p>
            <a:pPr marL="0" algn="r" defTabSz="914400" rtl="1" eaLnBrk="1" latinLnBrk="0" hangingPunct="1"/>
            <a:r>
              <a:rPr lang="ar-SA" dirty="0"/>
              <a:t>..............................</a:t>
            </a:r>
          </a:p>
          <a:p>
            <a:pPr marL="0" algn="ctr" defTabSz="914400" rtl="1" eaLnBrk="1" latinLnBrk="0" hangingPunct="1"/>
            <a:endParaRPr lang="en-US" sz="40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C4999FA-F25D-970E-9E25-16205F9C6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84" y="3818237"/>
            <a:ext cx="1140462" cy="229074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8C973D0-A18A-EF39-46CB-61971B33D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21849"/>
            <a:ext cx="794481" cy="196323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22191E2-AB15-2FBA-9729-EFCD0C2B1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074" y="1387683"/>
            <a:ext cx="1146739" cy="181982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38223DA-008E-7FBE-5314-2003DF3357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693" y="3805274"/>
            <a:ext cx="763371" cy="217856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A238115-D68D-8781-5FD1-1D991BB7C4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1953" y="1341423"/>
            <a:ext cx="913446" cy="217441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C17A4EB-6499-CB6F-70D6-55E00F71A7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0381" y="3978415"/>
            <a:ext cx="928332" cy="209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176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أنضر إلى الصورة و ضع دائرة حول </a:t>
            </a:r>
            <a:r>
              <a:rPr lang="ar-SA" dirty="0" err="1"/>
              <a:t>إسمها</a:t>
            </a:r>
            <a:br>
              <a:rPr lang="ar-SA" dirty="0"/>
            </a:br>
            <a:r>
              <a:rPr lang="en-GB" sz="2000" dirty="0"/>
              <a:t>Look at the picture and circle it’s name</a:t>
            </a:r>
            <a:endParaRPr lang="en-US" sz="2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0429541"/>
              </p:ext>
            </p:extLst>
          </p:nvPr>
        </p:nvGraphicFramePr>
        <p:xfrm>
          <a:off x="838200" y="1825625"/>
          <a:ext cx="10515600" cy="44780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03313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أمي</a:t>
                      </a:r>
                      <a:endParaRPr lang="en-US" sz="4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جدي</a:t>
                      </a:r>
                      <a:endParaRPr lang="en-US" sz="44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أبي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أختي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أختي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أبي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4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جدتي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جدي</a:t>
                      </a:r>
                      <a:endParaRPr lang="en-US" sz="4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4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34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أمي</a:t>
                      </a:r>
                      <a:endParaRPr lang="en-US" sz="40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أبي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جدتي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أختي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أمي</a:t>
                      </a:r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أختي</a:t>
                      </a:r>
                      <a:endParaRPr lang="en-US" sz="36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جدتي</a:t>
                      </a:r>
                      <a:endParaRPr lang="en-US" sz="36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600" b="1" dirty="0"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جدي</a:t>
                      </a:r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3600" b="1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9957-AA9F-7E4C-A44D-3B8B9DD07B1A}" type="datetime1">
              <a:rPr lang="en-GB" smtClean="0"/>
              <a:t>08/06/2023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4642" y="2100263"/>
            <a:ext cx="325977" cy="714376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642" y="3090744"/>
            <a:ext cx="300049" cy="6636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717" y="4307538"/>
            <a:ext cx="363850" cy="7260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60" y="5168562"/>
            <a:ext cx="543207" cy="81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00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إبحث</a:t>
            </a:r>
            <a:r>
              <a:rPr lang="ar-SA" sz="2400" dirty="0">
                <a:latin typeface="Calibri" panose="020F0502020204030204" pitchFamily="34" charset="0"/>
                <a:cs typeface="Calibri" panose="020F0502020204030204" pitchFamily="34" charset="0"/>
              </a:rPr>
              <a:t> على الكلمات التالية</a:t>
            </a:r>
            <a:br>
              <a:rPr lang="ar-SA" dirty="0"/>
            </a:br>
            <a:r>
              <a:rPr lang="en-GB" sz="2400" dirty="0"/>
              <a:t>Look for the following words</a:t>
            </a:r>
            <a:endParaRPr lang="en-US" sz="2400" dirty="0"/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>
          <a:xfrm>
            <a:off x="838200" y="6320930"/>
            <a:ext cx="2743200" cy="365125"/>
          </a:xfrm>
        </p:spPr>
        <p:txBody>
          <a:bodyPr/>
          <a:lstStyle/>
          <a:p>
            <a:fld id="{032D358B-6BBB-ED43-B279-C53054F8C452}" type="datetime1">
              <a:rPr lang="en-GB" smtClean="0">
                <a:latin typeface="Calibri" panose="020F0502020204030204" pitchFamily="34" charset="0"/>
                <a:cs typeface="Calibri" panose="020F0502020204030204" pitchFamily="34" charset="0"/>
              </a:rPr>
              <a:t>08/06/2023</a:t>
            </a:fld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>
          <a:xfrm>
            <a:off x="4038600" y="6320930"/>
            <a:ext cx="4114800" cy="365125"/>
          </a:xfrm>
        </p:spPr>
        <p:txBody>
          <a:bodyPr/>
          <a:lstStyle/>
          <a:p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1150" y="1928813"/>
            <a:ext cx="2152650" cy="424815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أبي</a:t>
            </a:r>
          </a:p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أمي</a:t>
            </a:r>
          </a:p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أخي</a:t>
            </a:r>
          </a:p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أختي</a:t>
            </a:r>
          </a:p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جدي</a:t>
            </a:r>
          </a:p>
          <a:p>
            <a:pPr marL="0" algn="ct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جدتي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" y="1854500"/>
            <a:ext cx="7543800" cy="4729162"/>
          </a:xfrm>
          <a:prstGeom prst="roundRect">
            <a:avLst>
              <a:gd name="adj" fmla="val 5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8777" y="1812360"/>
            <a:ext cx="14288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1283" y="1812360"/>
            <a:ext cx="19049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24263" y="1812360"/>
            <a:ext cx="33338" cy="4841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6288" y="1831481"/>
            <a:ext cx="9525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84031" y="1798144"/>
            <a:ext cx="26195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7367" y="1798866"/>
            <a:ext cx="10714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2937" y="2675754"/>
            <a:ext cx="7543800" cy="42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2937" y="3553780"/>
            <a:ext cx="7543800" cy="42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2937" y="4474668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42937" y="5468442"/>
            <a:ext cx="754380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77720" y="2010730"/>
            <a:ext cx="51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</a:t>
            </a:r>
            <a:endParaRPr lang="en-US" sz="40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369375" y="1831481"/>
            <a:ext cx="26788" cy="4822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72363" y="2907805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ب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5238" y="3794008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413" y="2907805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خ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1667" y="3754668"/>
            <a:ext cx="54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639" y="1992631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413" y="3836493"/>
            <a:ext cx="50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ت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3713" y="4722318"/>
            <a:ext cx="3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461" y="1934579"/>
            <a:ext cx="58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ج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6090" y="2964529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د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1788" y="3836493"/>
            <a:ext cx="58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1925" y="2907805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ج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3102" y="2949173"/>
            <a:ext cx="58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ت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540" y="2976556"/>
            <a:ext cx="69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2044" y="2064843"/>
            <a:ext cx="4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7743" y="2934922"/>
            <a:ext cx="5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س</a:t>
            </a:r>
            <a:endParaRPr lang="en-US" sz="32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26791" y="3758041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ر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2044" y="4722318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ت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1326" y="5809000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0723" y="4722318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5593" y="4749492"/>
            <a:ext cx="47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م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12156" y="4714555"/>
            <a:ext cx="2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ي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32888" y="2018888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ب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013" y="2806032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ح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2638" y="4667667"/>
            <a:ext cx="43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ض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4194" y="4647776"/>
            <a:ext cx="37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ق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83089" y="5759560"/>
            <a:ext cx="38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ف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6078" y="5873628"/>
            <a:ext cx="4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م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9717" y="5816382"/>
            <a:ext cx="4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س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95281" y="2045052"/>
            <a:ext cx="4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ف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203" y="3807267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ظ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6448" y="5815951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ق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9660" y="5816382"/>
            <a:ext cx="47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ع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15134" y="1972927"/>
            <a:ext cx="36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س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2064843"/>
            <a:ext cx="69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ض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92757" y="3836493"/>
            <a:ext cx="50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ط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83880" y="5773519"/>
            <a:ext cx="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م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0303" y="4729015"/>
            <a:ext cx="40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ت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41488" y="3732452"/>
            <a:ext cx="47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ر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3607" y="5859522"/>
            <a:ext cx="48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و</a:t>
            </a:r>
            <a:endParaRPr lang="en-US" sz="3600" b="1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15063" y="200025"/>
            <a:ext cx="39147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Word search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38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/>
              <a:t>أجب على الأسئلة التالية</a:t>
            </a:r>
            <a:br>
              <a:rPr lang="ar-SA" dirty="0"/>
            </a:br>
            <a:r>
              <a:rPr lang="en-GB" dirty="0"/>
              <a:t>Answer the following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هَذَا؟  هَذَا أَبِـي</a:t>
            </a:r>
          </a:p>
          <a:p>
            <a:pPr marL="0" indent="0" algn="r" rtl="1"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هَذِهِ؟......................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indent="0" algn="r" rtl="1"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هَذِهِ؟......................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indent="0" algn="r" rtl="1"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هَذَا؟......................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indent="0" algn="r" rtl="1"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هَذِهِ؟......................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indent="0" algn="r" rtl="1">
              <a:buNone/>
            </a:pP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مَنْ هَذَا؟......................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08A6-FA86-DA46-B246-81D023B4E7A4}" type="datetime1">
              <a:rPr lang="en-GB" smtClean="0"/>
              <a:t>08/06/2023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1137212"/>
            <a:ext cx="503101" cy="1241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252" y="1758156"/>
            <a:ext cx="474945" cy="1040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90" y="4258208"/>
            <a:ext cx="420257" cy="8112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013" y="3640376"/>
            <a:ext cx="341869" cy="7273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002" flipH="1" flipV="1">
            <a:off x="5561104" y="2983963"/>
            <a:ext cx="367685" cy="733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561" flipV="1">
            <a:off x="5838777" y="5146312"/>
            <a:ext cx="384076" cy="5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7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sz="2400" u="sng" dirty="0"/>
              <a:t>ضع هذا أم هذه في المكان المناسب  </a:t>
            </a:r>
            <a:br>
              <a:rPr lang="ar-SA" sz="2400" u="sng" dirty="0"/>
            </a:br>
            <a:r>
              <a:rPr lang="ar-SA" sz="2400" u="sng" dirty="0"/>
              <a:t>هذا      هذه</a:t>
            </a:r>
            <a:r>
              <a:rPr lang="en-GB" sz="2400" u="sng" dirty="0"/>
              <a:t>Fill the gap using  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/>
              <a:t>...........</a:t>
            </a: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أبي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.........أمي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.........أخي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.........أختي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........جدّي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........جدّتي</a:t>
            </a:r>
          </a:p>
          <a:p>
            <a: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........أسرتي</a:t>
            </a: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28840-22F7-4A46-A658-89BCBD8415C7}" type="datetime1">
              <a:rPr lang="en-GB" smtClean="0"/>
              <a:t>08/06/2023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12940" y="2097570"/>
            <a:ext cx="5857875" cy="467201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90000"/>
              </a:lnSpc>
              <a:spcBef>
                <a:spcPts val="1000"/>
              </a:spcBef>
            </a:pPr>
            <a:endParaRPr lang="ar-SA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319" y="586222"/>
            <a:ext cx="4276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ar-SA" u="sng" dirty="0"/>
              <a:t>صل الكلمة </a:t>
            </a:r>
            <a:r>
              <a:rPr lang="ar-SA" u="sng" dirty="0" err="1"/>
              <a:t>لصودة</a:t>
            </a:r>
            <a:endParaRPr lang="ar-SA" u="sng" dirty="0"/>
          </a:p>
          <a:p>
            <a:pPr marL="0" defTabSz="914400" rtl="1" eaLnBrk="1" latinLnBrk="0" hangingPunct="1"/>
            <a:r>
              <a:rPr lang="en-US" u="sng" dirty="0"/>
              <a:t>Match to the word to the correct </a:t>
            </a:r>
            <a:r>
              <a:rPr lang="en-GB" u="sng" dirty="0"/>
              <a:t>picture</a:t>
            </a:r>
            <a:r>
              <a:rPr lang="en-US" u="sng" dirty="0"/>
              <a:t>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2" y="2217928"/>
            <a:ext cx="345937" cy="69034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95" y="2973577"/>
            <a:ext cx="291021" cy="6335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13993"/>
            <a:ext cx="364616" cy="7757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52" y="4491397"/>
            <a:ext cx="341081" cy="7474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14800" y="2440227"/>
            <a:ext cx="1585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أمِّـي</a:t>
            </a:r>
            <a:endParaRPr lang="en-US" sz="4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86263" y="3252823"/>
            <a:ext cx="1314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أبي</a:t>
            </a:r>
            <a:endParaRPr lang="en-US" sz="36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8" y="5311970"/>
            <a:ext cx="352565" cy="5262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18" y="5903490"/>
            <a:ext cx="378828" cy="73124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4153" y="4061818"/>
            <a:ext cx="13358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جدِّي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35116" y="4761088"/>
            <a:ext cx="117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2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أختي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6763" y="5413332"/>
            <a:ext cx="1173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جدَّتي</a:t>
            </a:r>
            <a:endParaRPr lang="en-US" sz="32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48188" y="5988734"/>
            <a:ext cx="1173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أخي</a:t>
            </a:r>
          </a:p>
        </p:txBody>
      </p:sp>
    </p:spTree>
    <p:extLst>
      <p:ext uri="{BB962C8B-B14F-4D97-AF65-F5344CB8AC3E}">
        <p14:creationId xmlns:p14="http://schemas.microsoft.com/office/powerpoint/2010/main" val="218990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u="sng" dirty="0"/>
              <a:t>أكتب الحرف الناقص</a:t>
            </a:r>
            <a:r>
              <a:rPr lang="en-GB" u="sng" dirty="0"/>
              <a:t>   Write the missing letter:      </a:t>
            </a:r>
            <a:endParaRPr lang="en-US" u="sng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7282099" y="1985963"/>
            <a:ext cx="1879518" cy="923925"/>
          </a:xfrm>
          <a:prstGeom prst="roundRect">
            <a:avLst>
              <a:gd name="adj" fmla="val 284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 defTabSz="914400" rtl="1" eaLnBrk="1" latinLnBrk="0" hangingPunct="1">
              <a:buNone/>
            </a:pPr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....ـ</a:t>
            </a:r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62" name="Date Placeholder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731D5-5C3B-3B4D-A0E4-AE7445A35408}" type="datetime1">
              <a:rPr lang="en-GB" smtClean="0"/>
              <a:t>08/06/2023</a:t>
            </a:fld>
            <a:endParaRPr lang="en-US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304679" y="1985963"/>
            <a:ext cx="1964830" cy="971550"/>
          </a:xfrm>
          <a:prstGeom prst="roundRect">
            <a:avLst>
              <a:gd name="adj" fmla="val 2843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...ـ</a:t>
            </a:r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0515600" y="2957513"/>
            <a:ext cx="471488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9486900" y="2957513"/>
            <a:ext cx="471487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204848" y="2914651"/>
            <a:ext cx="21430" cy="614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55121" y="3403979"/>
            <a:ext cx="81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ـ</a:t>
            </a:r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ـ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58387" y="3529013"/>
            <a:ext cx="46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ـ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9012550" y="3414713"/>
            <a:ext cx="582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43900" y="3000376"/>
            <a:ext cx="414338" cy="485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175544" y="3009970"/>
            <a:ext cx="0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7572375" y="3000376"/>
            <a:ext cx="440650" cy="485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612501" y="3538607"/>
            <a:ext cx="427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بـ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43851" y="3538607"/>
            <a:ext cx="66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ـبـ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6829425" y="3538607"/>
            <a:ext cx="946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ـب</a:t>
            </a:r>
            <a:endParaRPr lang="en-US" sz="3600" dirty="0"/>
          </a:p>
        </p:txBody>
      </p:sp>
      <p:sp>
        <p:nvSpPr>
          <p:cNvPr id="21" name="Rounded Rectangle 20"/>
          <p:cNvSpPr/>
          <p:nvPr/>
        </p:nvSpPr>
        <p:spPr>
          <a:xfrm>
            <a:off x="4800600" y="2009845"/>
            <a:ext cx="2192177" cy="90004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 err="1">
                <a:latin typeface="Al Bayan Plain" charset="-78"/>
                <a:ea typeface="Al Bayan Plain" charset="-78"/>
                <a:cs typeface="Al Bayan Plain" charset="-78"/>
              </a:rPr>
              <a:t>أ</a:t>
            </a:r>
            <a:r>
              <a:rPr lang="ar-SA" sz="3600" b="1" dirty="0">
                <a:latin typeface="Al Bayan Plain" charset="-78"/>
                <a:ea typeface="Al Bayan Plain" charset="-78"/>
                <a:cs typeface="Al Bayan Plain" charset="-78"/>
              </a:rPr>
              <a:t>...تـي</a:t>
            </a:r>
            <a:endParaRPr lang="en-US" sz="3600" b="1" dirty="0">
              <a:latin typeface="Al Bayan Plain" charset="-78"/>
              <a:ea typeface="Al Bayan Plain" charset="-78"/>
              <a:cs typeface="Al Bayan Plain" charset="-78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6272213" y="3009970"/>
            <a:ext cx="400050" cy="47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5972175" y="3009970"/>
            <a:ext cx="0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5229225" y="3009970"/>
            <a:ext cx="271463" cy="51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429376" y="3538607"/>
            <a:ext cx="56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 err="1"/>
              <a:t>خ</a:t>
            </a:r>
            <a:r>
              <a:rPr lang="ar-SA" sz="2800" dirty="0"/>
              <a:t>ـ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686425" y="3643313"/>
            <a:ext cx="585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/>
              <a:t>ـ</a:t>
            </a:r>
            <a:r>
              <a:rPr lang="ar-SA" sz="2800" dirty="0" err="1"/>
              <a:t>خ</a:t>
            </a:r>
            <a:r>
              <a:rPr lang="ar-SA" sz="2800" dirty="0"/>
              <a:t>ـ</a:t>
            </a:r>
            <a:endParaRPr lang="en-US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4800600" y="3643313"/>
            <a:ext cx="700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/>
              <a:t>ـ</a:t>
            </a:r>
            <a:r>
              <a:rPr lang="ar-SA" sz="2800" dirty="0" err="1"/>
              <a:t>خ</a:t>
            </a:r>
            <a:endParaRPr lang="en-US" sz="2800" dirty="0"/>
          </a:p>
        </p:txBody>
      </p:sp>
      <p:sp>
        <p:nvSpPr>
          <p:cNvPr id="31" name="Rounded Rectangle 30"/>
          <p:cNvSpPr/>
          <p:nvPr/>
        </p:nvSpPr>
        <p:spPr>
          <a:xfrm>
            <a:off x="2671763" y="2009844"/>
            <a:ext cx="1810940" cy="90722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ج</a:t>
            </a:r>
            <a:r>
              <a:rPr lang="ar-SA" sz="3200" b="1" dirty="0">
                <a:latin typeface="Al Bayan" charset="-78"/>
                <a:ea typeface="Al Bayan" charset="-78"/>
                <a:cs typeface="Al Bayan" charset="-78"/>
              </a:rPr>
              <a:t>ـ...</a:t>
            </a:r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3698674" y="2900363"/>
            <a:ext cx="214313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241474" y="2927799"/>
            <a:ext cx="178231" cy="4761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625037" y="3520625"/>
            <a:ext cx="51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ـد</a:t>
            </a:r>
            <a:endParaRPr lang="en-US" sz="3600" dirty="0"/>
          </a:p>
        </p:txBody>
      </p:sp>
      <p:sp>
        <p:nvSpPr>
          <p:cNvPr id="44" name="TextBox 43"/>
          <p:cNvSpPr txBox="1"/>
          <p:nvPr/>
        </p:nvSpPr>
        <p:spPr>
          <a:xfrm>
            <a:off x="2424942" y="3581757"/>
            <a:ext cx="910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د</a:t>
            </a:r>
            <a:endParaRPr lang="en-US" sz="3600" dirty="0"/>
          </a:p>
        </p:txBody>
      </p:sp>
      <p:sp>
        <p:nvSpPr>
          <p:cNvPr id="45" name="Rounded Rectangle 44"/>
          <p:cNvSpPr/>
          <p:nvPr/>
        </p:nvSpPr>
        <p:spPr>
          <a:xfrm>
            <a:off x="600075" y="2012156"/>
            <a:ext cx="1860048" cy="87153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2800" b="1" dirty="0">
                <a:latin typeface="Al Bayan" charset="-78"/>
                <a:ea typeface="Al Bayan" charset="-78"/>
                <a:cs typeface="Al Bayan" charset="-78"/>
              </a:rPr>
              <a:t>أخـ......</a:t>
            </a:r>
            <a:endParaRPr lang="en-US" sz="28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1843088" y="3000376"/>
            <a:ext cx="342900" cy="4857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397251" y="2983741"/>
            <a:ext cx="0" cy="5286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741815" y="2983741"/>
            <a:ext cx="238125" cy="5190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014538" y="3663928"/>
            <a:ext cx="494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 err="1"/>
              <a:t>ي</a:t>
            </a:r>
            <a:r>
              <a:rPr lang="ar-SA" sz="3600" dirty="0"/>
              <a:t>ـ</a:t>
            </a:r>
            <a:endParaRPr lang="en-US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1017506" y="3621087"/>
            <a:ext cx="70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ـ</a:t>
            </a:r>
            <a:r>
              <a:rPr lang="ar-SA" sz="3600" dirty="0" err="1"/>
              <a:t>ي</a:t>
            </a:r>
            <a:r>
              <a:rPr lang="ar-SA" sz="3600" dirty="0"/>
              <a:t>ـ</a:t>
            </a:r>
            <a:endParaRPr lang="en-US" sz="3600" dirty="0"/>
          </a:p>
        </p:txBody>
      </p:sp>
      <p:sp>
        <p:nvSpPr>
          <p:cNvPr id="54" name="TextBox 53"/>
          <p:cNvSpPr txBox="1"/>
          <p:nvPr/>
        </p:nvSpPr>
        <p:spPr>
          <a:xfrm>
            <a:off x="170315" y="3621087"/>
            <a:ext cx="690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/>
              <a:t>ـ</a:t>
            </a:r>
            <a:r>
              <a:rPr lang="ar-SA" sz="3600" dirty="0" err="1"/>
              <a:t>ي</a:t>
            </a:r>
            <a:endParaRPr lang="en-US" sz="3600" dirty="0"/>
          </a:p>
        </p:txBody>
      </p:sp>
      <p:sp>
        <p:nvSpPr>
          <p:cNvPr id="55" name="Rounded Rectangle 54"/>
          <p:cNvSpPr/>
          <p:nvPr/>
        </p:nvSpPr>
        <p:spPr>
          <a:xfrm>
            <a:off x="599507" y="4488037"/>
            <a:ext cx="10745335" cy="22413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228725" y="4596985"/>
            <a:ext cx="4600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defTabSz="914400" rtl="1" eaLnBrk="1" latinLnBrk="0" hangingPunct="1"/>
            <a:r>
              <a:rPr lang="en-US" u="sng" dirty="0"/>
              <a:t>Put the letter in the right order to make a word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992777" y="4641381"/>
            <a:ext cx="4157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SA" sz="3200" dirty="0"/>
              <a:t>(</a:t>
            </a:r>
            <a:r>
              <a:rPr lang="ar-SA" sz="3200" dirty="0" err="1"/>
              <a:t>أ</a:t>
            </a:r>
            <a:r>
              <a:rPr lang="ar-SA" sz="3200" dirty="0"/>
              <a:t> </a:t>
            </a:r>
            <a:r>
              <a:rPr lang="ar-SA" sz="3200" dirty="0" err="1"/>
              <a:t>ي</a:t>
            </a:r>
            <a:r>
              <a:rPr lang="ar-SA" sz="3200" dirty="0"/>
              <a:t> </a:t>
            </a:r>
            <a:r>
              <a:rPr lang="ar-SA" sz="3200" dirty="0" err="1"/>
              <a:t>خ</a:t>
            </a:r>
            <a:r>
              <a:rPr lang="ar-SA" sz="3200" dirty="0"/>
              <a:t>ـ):..................</a:t>
            </a:r>
            <a:endParaRPr lang="en-US" sz="3200" dirty="0"/>
          </a:p>
        </p:txBody>
      </p:sp>
      <p:sp>
        <p:nvSpPr>
          <p:cNvPr id="58" name="TextBox 57"/>
          <p:cNvSpPr txBox="1"/>
          <p:nvPr/>
        </p:nvSpPr>
        <p:spPr>
          <a:xfrm>
            <a:off x="7564398" y="5295336"/>
            <a:ext cx="3697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dirty="0"/>
              <a:t>(</a:t>
            </a:r>
            <a:r>
              <a:rPr lang="ar-SA" sz="3200" dirty="0" err="1"/>
              <a:t>م</a:t>
            </a:r>
            <a:r>
              <a:rPr lang="ar-SA" sz="3200" dirty="0"/>
              <a:t>ـ  </a:t>
            </a:r>
            <a:r>
              <a:rPr lang="ar-SA" sz="3200" dirty="0" err="1"/>
              <a:t>أ</a:t>
            </a:r>
            <a:r>
              <a:rPr lang="ar-SA" sz="3200" dirty="0"/>
              <a:t>  </a:t>
            </a:r>
            <a:r>
              <a:rPr lang="ar-SA" sz="3200" dirty="0" err="1"/>
              <a:t>ي</a:t>
            </a:r>
            <a:r>
              <a:rPr lang="ar-SA" sz="3200" dirty="0"/>
              <a:t>):.................</a:t>
            </a:r>
            <a:endParaRPr lang="en-US" sz="3200" dirty="0"/>
          </a:p>
        </p:txBody>
      </p:sp>
      <p:sp>
        <p:nvSpPr>
          <p:cNvPr id="59" name="TextBox 58"/>
          <p:cNvSpPr txBox="1"/>
          <p:nvPr/>
        </p:nvSpPr>
        <p:spPr>
          <a:xfrm>
            <a:off x="7623813" y="6000728"/>
            <a:ext cx="3578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dirty="0"/>
              <a:t>(د  </a:t>
            </a:r>
            <a:r>
              <a:rPr lang="ar-SA" sz="3200" dirty="0" err="1"/>
              <a:t>ج</a:t>
            </a:r>
            <a:r>
              <a:rPr lang="ar-SA" sz="3200" dirty="0"/>
              <a:t>ـ   </a:t>
            </a:r>
            <a:r>
              <a:rPr lang="ar-SA" sz="3200" dirty="0" err="1"/>
              <a:t>ي</a:t>
            </a:r>
            <a:r>
              <a:rPr lang="ar-SA" sz="3200" dirty="0"/>
              <a:t>):...............</a:t>
            </a:r>
            <a:endParaRPr lang="en-US" sz="3200" dirty="0"/>
          </a:p>
        </p:txBody>
      </p:sp>
      <p:sp>
        <p:nvSpPr>
          <p:cNvPr id="60" name="TextBox 59"/>
          <p:cNvSpPr txBox="1"/>
          <p:nvPr/>
        </p:nvSpPr>
        <p:spPr>
          <a:xfrm>
            <a:off x="1543050" y="5199441"/>
            <a:ext cx="51292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dirty="0"/>
              <a:t>( ـ</a:t>
            </a:r>
            <a:r>
              <a:rPr lang="ar-SA" sz="3200" dirty="0" err="1"/>
              <a:t>ت</a:t>
            </a:r>
            <a:r>
              <a:rPr lang="ar-SA" sz="3200" dirty="0"/>
              <a:t>ـ   </a:t>
            </a:r>
            <a:r>
              <a:rPr lang="ar-SA" sz="3200" dirty="0" err="1"/>
              <a:t>خ</a:t>
            </a:r>
            <a:r>
              <a:rPr lang="ar-SA" sz="3200" dirty="0"/>
              <a:t>ـ  </a:t>
            </a:r>
            <a:r>
              <a:rPr lang="ar-SA" sz="3200" dirty="0" err="1"/>
              <a:t>أ</a:t>
            </a:r>
            <a:r>
              <a:rPr lang="ar-SA" sz="3200" dirty="0"/>
              <a:t>  ـ</a:t>
            </a:r>
            <a:r>
              <a:rPr lang="ar-SA" sz="3200" dirty="0" err="1"/>
              <a:t>ي</a:t>
            </a:r>
            <a:r>
              <a:rPr lang="ar-SA" sz="3200" dirty="0"/>
              <a:t>):.................... </a:t>
            </a:r>
            <a:endParaRPr lang="en-US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809247" y="5879107"/>
            <a:ext cx="577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800" dirty="0"/>
              <a:t>(ـد  </a:t>
            </a:r>
            <a:r>
              <a:rPr lang="ar-SA" sz="2800" dirty="0" err="1"/>
              <a:t>ج</a:t>
            </a:r>
            <a:r>
              <a:rPr lang="ar-SA" sz="2800" dirty="0"/>
              <a:t>ـ  ـ</a:t>
            </a:r>
            <a:r>
              <a:rPr lang="ar-SA" sz="2800" dirty="0" err="1"/>
              <a:t>ي</a:t>
            </a:r>
            <a:r>
              <a:rPr lang="ar-SA" sz="2800" dirty="0"/>
              <a:t>  </a:t>
            </a:r>
            <a:r>
              <a:rPr lang="ar-SA" sz="2800" dirty="0" err="1"/>
              <a:t>ت</a:t>
            </a:r>
            <a:r>
              <a:rPr lang="ar-SA" sz="2800" dirty="0"/>
              <a:t>ـ):............................</a:t>
            </a:r>
            <a:endParaRPr lang="en-US" sz="28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002" flipH="1" flipV="1">
            <a:off x="4873301" y="2125825"/>
            <a:ext cx="367685" cy="73374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796" y="2167931"/>
            <a:ext cx="444514" cy="663453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1815" y="2093192"/>
            <a:ext cx="317896" cy="709466"/>
          </a:xfrm>
          <a:prstGeom prst="rect">
            <a:avLst/>
          </a:prstGeom>
        </p:spPr>
      </p:pic>
      <p:pic>
        <p:nvPicPr>
          <p:cNvPr id="67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470" y="2117770"/>
            <a:ext cx="295722" cy="72998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738" y="2106826"/>
            <a:ext cx="356982" cy="78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64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400" u="sng" dirty="0"/>
              <a:t>Put the words in the write column according to the position of the letter, beginning, middle and end:</a:t>
            </a:r>
            <a:endParaRPr lang="en-US" sz="2400" u="sng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0004825"/>
              </p:ext>
            </p:extLst>
          </p:nvPr>
        </p:nvGraphicFramePr>
        <p:xfrm>
          <a:off x="838200" y="2511425"/>
          <a:ext cx="10515600" cy="326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000" b="1" i="0" dirty="0" err="1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خ</a:t>
                      </a:r>
                      <a:r>
                        <a:rPr lang="ar-SA" sz="4000" b="1" i="0" dirty="0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ـ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 Plai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000" b="1" i="0" dirty="0" err="1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 Plai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ـ</a:t>
                      </a:r>
                      <a:r>
                        <a:rPr lang="ar-SA" sz="4000" b="1" i="0" dirty="0" err="1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ت</a:t>
                      </a:r>
                      <a:r>
                        <a:rPr lang="ar-SA" sz="4000" b="1" i="0" dirty="0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ـ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 Plai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 Plain" charset="-78"/>
                          <a:cs typeface="Calibri Light" panose="020F0302020204030204" pitchFamily="34" charset="0"/>
                        </a:rPr>
                        <a:t>ـد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 Plai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ar-SA" dirty="0"/>
                    </a:p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97770-8F92-EE4D-A914-B06FD431F087}" type="datetime1">
              <a:rPr lang="en-GB" smtClean="0"/>
              <a:t>08/06/2023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38201" y="1690688"/>
            <a:ext cx="10515600" cy="69532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958263" y="1684408"/>
            <a:ext cx="207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أختي</a:t>
            </a:r>
            <a:endParaRPr lang="en-US" sz="4000" b="1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15288" y="1747113"/>
            <a:ext cx="1628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جدّي</a:t>
            </a:r>
            <a:endParaRPr lang="en-US" sz="4000" b="1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550" y="1728272"/>
            <a:ext cx="1514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جدّتي</a:t>
            </a:r>
            <a:endParaRPr lang="en-US" sz="4000" b="1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00676" y="1740833"/>
            <a:ext cx="1343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أخي</a:t>
            </a:r>
            <a:endParaRPr lang="en-US" sz="4000" b="1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4092" y="1712620"/>
            <a:ext cx="448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أمي      </a:t>
            </a:r>
            <a:r>
              <a:rPr lang="en-GB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 </a:t>
            </a:r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 أبي</a:t>
            </a:r>
            <a:r>
              <a:rPr lang="ar-SA" sz="4000" b="1" dirty="0">
                <a:latin typeface="Al Bayan Plain" charset="-78"/>
                <a:ea typeface="Al Bayan Plain" charset="-78"/>
                <a:cs typeface="Al Bayan Plain" charset="-78"/>
              </a:rPr>
              <a:t>      </a:t>
            </a:r>
            <a:r>
              <a:rPr lang="en-GB" sz="4000" b="1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ar-SA" sz="4000" b="1" dirty="0">
                <a:latin typeface="Al Bayan Plain" charset="-78"/>
                <a:ea typeface="Al Bayan Plain" charset="-78"/>
                <a:cs typeface="Al Bayan Plain" charset="-78"/>
              </a:rPr>
              <a:t> </a:t>
            </a:r>
            <a:r>
              <a:rPr lang="ar-SA" sz="4000" b="1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أسرتي</a:t>
            </a:r>
            <a:endParaRPr lang="en-US" sz="4000" b="1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81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6795361"/>
              </p:ext>
            </p:extLst>
          </p:nvPr>
        </p:nvGraphicFramePr>
        <p:xfrm>
          <a:off x="838200" y="617566"/>
          <a:ext cx="105156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مَنْ</a:t>
                      </a:r>
                      <a:r>
                        <a:rPr lang="ar-SA" sz="40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هَذِهِ؟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40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.........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مَنْ هَذَا؟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40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........ 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مَنْ هَذَا؟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........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مَنْ هَذِهِ؟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........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مَنْ هَذِهِ؟</a:t>
                      </a:r>
                    </a:p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........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مَنْ هَذَا؟</a:t>
                      </a:r>
                      <a:endParaRPr lang="en-GB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أبِي</a:t>
                      </a:r>
                      <a:endParaRPr lang="en-GB" sz="4000" b="1" i="0" baseline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1122-4D18-2041-AE16-9B323174AFC2}" type="datetime1">
              <a:rPr lang="en-GB" smtClean="0"/>
              <a:t>08/06/2023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193775" y="5477650"/>
            <a:ext cx="6425128" cy="8787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Read and complete</a:t>
            </a:r>
            <a:r>
              <a:rPr lang="ar-SA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إقرأ</a:t>
            </a:r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 وأجب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14375" y="4986338"/>
            <a:ext cx="2166155" cy="94297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dirty="0"/>
              <a:t>من= </a:t>
            </a:r>
            <a:r>
              <a:rPr lang="en-GB" dirty="0"/>
              <a:t>who is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D3757-1673-AFA2-B363-426ADBA52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39" y="586637"/>
            <a:ext cx="1072779" cy="24198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EE1E8AB-7697-53EC-6CB8-E5D633C7E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7597" y="555747"/>
            <a:ext cx="1204755" cy="241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7BD378-5571-81D1-A9D0-06CEC07508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1905" y="683864"/>
            <a:ext cx="1313903" cy="20851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0B10A9-539B-3BAD-25C3-F954B26525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0860" y="683864"/>
            <a:ext cx="779791" cy="222543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AAC82-C507-206B-2E34-1BC2BC64EE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1140" y="683864"/>
            <a:ext cx="900626" cy="214389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BF85804-7613-43B6-8D5D-BEF8B7D132C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4324" y="642384"/>
            <a:ext cx="900587" cy="222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6616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إبحث</a:t>
            </a: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على </a:t>
            </a:r>
            <a:r>
              <a:rPr lang="ar-S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إسم</a:t>
            </a: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الصورة التالية</a:t>
            </a:r>
            <a:br>
              <a:rPr lang="ar-SA" dirty="0"/>
            </a:br>
            <a:r>
              <a:rPr lang="en-GB" sz="2400" dirty="0"/>
              <a:t>Look for the following words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358B-6BBB-ED43-B279-C53054F8C452}" type="datetime1">
              <a:rPr lang="en-GB" smtClean="0"/>
              <a:t>08/06/2023</a:t>
            </a:fld>
            <a:endParaRPr lang="en-US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01150" y="1441251"/>
            <a:ext cx="2152650" cy="50437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937" y="1866901"/>
            <a:ext cx="7543800" cy="4729162"/>
          </a:xfrm>
          <a:prstGeom prst="roundRect">
            <a:avLst>
              <a:gd name="adj" fmla="val 548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628777" y="1847780"/>
            <a:ext cx="14288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631283" y="1847780"/>
            <a:ext cx="19049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3624263" y="1847780"/>
            <a:ext cx="33338" cy="48419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6288" y="1866901"/>
            <a:ext cx="9525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5584031" y="1833564"/>
            <a:ext cx="26195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557367" y="1834286"/>
            <a:ext cx="10714" cy="4775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642937" y="2711174"/>
            <a:ext cx="7543800" cy="42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42937" y="3589200"/>
            <a:ext cx="7543800" cy="428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42937" y="4510088"/>
            <a:ext cx="7543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42937" y="5503862"/>
            <a:ext cx="7543800" cy="14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72363" y="2100263"/>
            <a:ext cx="514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7369375" y="1866901"/>
            <a:ext cx="26788" cy="482282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472363" y="2943225"/>
            <a:ext cx="514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ب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5238" y="3829428"/>
            <a:ext cx="37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9413" y="2943225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خ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31667" y="3790088"/>
            <a:ext cx="542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4639" y="2028051"/>
            <a:ext cx="500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29413" y="3871913"/>
            <a:ext cx="500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ت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43713" y="4757738"/>
            <a:ext cx="385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13461" y="1969999"/>
            <a:ext cx="58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ج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6090" y="2999949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>
                <a:latin typeface="Al Bayan" charset="-78"/>
                <a:ea typeface="Al Bayan" charset="-78"/>
                <a:cs typeface="Al Bayan" charset="-78"/>
              </a:rPr>
              <a:t>د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1788" y="3871913"/>
            <a:ext cx="585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71925" y="2943225"/>
            <a:ext cx="442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ج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43102" y="2984593"/>
            <a:ext cx="585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ت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540" y="3011976"/>
            <a:ext cx="690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22044" y="2100263"/>
            <a:ext cx="409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7743" y="2970342"/>
            <a:ext cx="535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b="1" dirty="0" err="1">
                <a:latin typeface="Al Bayan" charset="-78"/>
                <a:ea typeface="Al Bayan" charset="-78"/>
                <a:cs typeface="Al Bayan" charset="-78"/>
              </a:rPr>
              <a:t>س</a:t>
            </a:r>
            <a:endParaRPr lang="en-US" sz="32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22044" y="3871913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ر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22044" y="4757738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ت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61326" y="5844420"/>
            <a:ext cx="535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70723" y="4757738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أ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45593" y="4784912"/>
            <a:ext cx="47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20493" y="4936055"/>
            <a:ext cx="292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ي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15013" y="2100263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ب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5013" y="2841452"/>
            <a:ext cx="400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ح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62638" y="4703087"/>
            <a:ext cx="433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ض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14194" y="4683196"/>
            <a:ext cx="373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ق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98567" y="5710276"/>
            <a:ext cx="3881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ف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46078" y="5909048"/>
            <a:ext cx="420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839717" y="5851802"/>
            <a:ext cx="456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س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95281" y="2080472"/>
            <a:ext cx="49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ف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886203" y="3804692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ظ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71925" y="5710276"/>
            <a:ext cx="442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ق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989660" y="5851802"/>
            <a:ext cx="473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ع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015134" y="2008347"/>
            <a:ext cx="366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س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38200" y="2100263"/>
            <a:ext cx="690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ض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24053" y="3965714"/>
            <a:ext cx="507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ط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983880" y="5808939"/>
            <a:ext cx="361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م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83607" y="4867862"/>
            <a:ext cx="400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ت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10234" y="3886409"/>
            <a:ext cx="47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 err="1">
                <a:latin typeface="Al Bayan" charset="-78"/>
                <a:ea typeface="Al Bayan" charset="-78"/>
                <a:cs typeface="Al Bayan" charset="-78"/>
              </a:rPr>
              <a:t>ر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83607" y="5894942"/>
            <a:ext cx="483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b="1" dirty="0">
                <a:latin typeface="Al Bayan" charset="-78"/>
                <a:ea typeface="Al Bayan" charset="-78"/>
                <a:cs typeface="Al Bayan" charset="-78"/>
              </a:rPr>
              <a:t>و</a:t>
            </a:r>
            <a:endParaRPr lang="en-US" sz="36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215063" y="200025"/>
            <a:ext cx="391477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/>
              <a:t>Word search</a:t>
            </a:r>
          </a:p>
          <a:p>
            <a:endParaRPr lang="en-US" dirty="0"/>
          </a:p>
        </p:txBody>
      </p:sp>
      <p:pic>
        <p:nvPicPr>
          <p:cNvPr id="60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591" y="1573617"/>
            <a:ext cx="328754" cy="811518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37" y="2410441"/>
            <a:ext cx="417045" cy="913948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002" flipH="1" flipV="1">
            <a:off x="10034252" y="3362314"/>
            <a:ext cx="379431" cy="757181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708" y="4152799"/>
            <a:ext cx="452502" cy="873453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92566" y="5090231"/>
            <a:ext cx="317896" cy="709466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24561" flipV="1">
            <a:off x="10047843" y="5861226"/>
            <a:ext cx="384076" cy="57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141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203497" y="2303144"/>
            <a:ext cx="200025" cy="55499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4715"/>
          </a:xfrm>
        </p:spPr>
        <p:txBody>
          <a:bodyPr>
            <a:normAutofit fontScale="90000"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800" dirty="0"/>
              <a:t>Find </a:t>
            </a:r>
            <a:r>
              <a:rPr lang="en-GB" sz="2800" dirty="0" err="1"/>
              <a:t>maad</a:t>
            </a:r>
            <a:r>
              <a:rPr lang="en-GB" sz="2800" dirty="0"/>
              <a:t> long vowel and circle it</a:t>
            </a:r>
            <a:br>
              <a:rPr lang="en-GB" dirty="0">
                <a:latin typeface="Al Bayan Plain" charset="-78"/>
                <a:ea typeface="Al Bayan Plain" charset="-78"/>
                <a:cs typeface="Al Bayan Plain" charset="-78"/>
              </a:rPr>
            </a:br>
            <a:r>
              <a:rPr lang="ar-SA" dirty="0" err="1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إبحث</a:t>
            </a:r>
            <a:r>
              <a:rPr lang="ar-SA" dirty="0">
                <a:latin typeface="Calibri Light" panose="020F0302020204030204" pitchFamily="34" charset="0"/>
                <a:ea typeface="Al Bayan Plain" charset="-78"/>
                <a:cs typeface="Calibri Light" panose="020F0302020204030204" pitchFamily="34" charset="0"/>
              </a:rPr>
              <a:t> عن الـمـد و ضع حوله دائرة</a:t>
            </a:r>
            <a:endParaRPr lang="en-US" dirty="0">
              <a:latin typeface="Calibri Light" panose="020F0302020204030204" pitchFamily="34" charset="0"/>
              <a:ea typeface="Al Bayan Plain" charset="-78"/>
              <a:cs typeface="Calibri Light" panose="020F03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8504698"/>
              </p:ext>
            </p:extLst>
          </p:nvPr>
        </p:nvGraphicFramePr>
        <p:xfrm>
          <a:off x="838200" y="1596390"/>
          <a:ext cx="10515600" cy="44234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أكتب</a:t>
                      </a:r>
                      <a:r>
                        <a:rPr lang="ar-SA" baseline="0" dirty="0"/>
                        <a:t> حرف المد</a:t>
                      </a:r>
                      <a:endParaRPr lang="en-GB" baseline="0" dirty="0"/>
                    </a:p>
                    <a:p>
                      <a:pPr marL="0" algn="r" defTabSz="914400" rtl="1" eaLnBrk="1" latinLnBrk="0" hangingPunct="1"/>
                      <a:r>
                        <a:rPr lang="en-GB" baseline="0" dirty="0"/>
                        <a:t>write the long vowel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ضع</a:t>
                      </a:r>
                      <a:r>
                        <a:rPr lang="ar-SA" baseline="0" dirty="0"/>
                        <a:t> دائرة حول المد</a:t>
                      </a:r>
                      <a:endParaRPr lang="en-GB" baseline="0" dirty="0"/>
                    </a:p>
                    <a:p>
                      <a:pPr marL="0" algn="r" defTabSz="914400" rtl="1" eaLnBrk="1" latinLnBrk="0" hangingPunct="1"/>
                      <a:r>
                        <a:rPr lang="en-GB" baseline="0" dirty="0"/>
                        <a:t>circle the </a:t>
                      </a:r>
                      <a:r>
                        <a:rPr lang="en-GB" baseline="0" dirty="0" err="1"/>
                        <a:t>maad</a:t>
                      </a:r>
                      <a:r>
                        <a:rPr lang="en-GB" baseline="0" dirty="0"/>
                        <a:t>, long vowel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dirty="0"/>
                        <a:t>الكلمة</a:t>
                      </a:r>
                      <a:endParaRPr lang="en-GB" dirty="0"/>
                    </a:p>
                    <a:p>
                      <a:pPr marL="0" algn="r" defTabSz="914400" rtl="1" eaLnBrk="1" latinLnBrk="0" hangingPunct="1"/>
                      <a:r>
                        <a:rPr lang="en-GB" dirty="0"/>
                        <a:t>The word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33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          </a:t>
                      </a:r>
                      <a:r>
                        <a:rPr lang="ar-SA" sz="4000" b="1" i="0" dirty="0" err="1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ا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كتا</a:t>
                      </a:r>
                      <a:r>
                        <a:rPr lang="en-GB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ب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كتاب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قميص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مبراة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بُومة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</p:spTree>
    <p:extLst>
      <p:ext uri="{BB962C8B-B14F-4D97-AF65-F5344CB8AC3E}">
        <p14:creationId xmlns:p14="http://schemas.microsoft.com/office/powerpoint/2010/main" val="991843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أُسْرَتِـي</a:t>
            </a:r>
            <a:br>
              <a:rPr lang="ar-SA" dirty="0"/>
            </a:br>
            <a:r>
              <a:rPr lang="en-GB" dirty="0"/>
              <a:t>my family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E3E32-A874-0746-A4C0-076F4A360A8D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</p:spTree>
    <p:extLst>
      <p:ext uri="{BB962C8B-B14F-4D97-AF65-F5344CB8AC3E}">
        <p14:creationId xmlns:p14="http://schemas.microsoft.com/office/powerpoint/2010/main" val="18223247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br>
              <a:rPr lang="ar-SA" dirty="0"/>
            </a:br>
            <a:r>
              <a:rPr lang="ar-SA" dirty="0" err="1"/>
              <a:t>إقرأ</a:t>
            </a:r>
            <a:r>
              <a:rPr lang="ar-SA" dirty="0"/>
              <a:t> وشكل الكلمات التالية</a:t>
            </a:r>
            <a:br>
              <a:rPr lang="ar-SA" dirty="0"/>
            </a:br>
            <a:r>
              <a:rPr lang="en-US" dirty="0"/>
              <a:t>Read and add vowels to the words below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2482320"/>
              </p:ext>
            </p:extLst>
          </p:nvPr>
        </p:nvGraphicFramePr>
        <p:xfrm>
          <a:off x="838200" y="1825625"/>
          <a:ext cx="10515600" cy="408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أمِّـي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أخـي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أبِــي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18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 </a:t>
                      </a:r>
                      <a:r>
                        <a:rPr lang="ar-SA" sz="44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أخْـتـي </a:t>
                      </a:r>
                      <a:endParaRPr lang="en-US" sz="4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جـدِّتِـي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جَـدِّي</a:t>
                      </a:r>
                      <a:endParaRPr lang="en-US" sz="44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مِـسـْطَـرَةٌ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400" b="1" i="0" baseline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كـرَّاس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مـِمْـحَـاةٌ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44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مِحْـفَـظَـة</a:t>
                      </a:r>
                      <a:endParaRPr lang="en-US" sz="44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</p:spTree>
    <p:extLst>
      <p:ext uri="{BB962C8B-B14F-4D97-AF65-F5344CB8AC3E}">
        <p14:creationId xmlns:p14="http://schemas.microsoft.com/office/powerpoint/2010/main" val="14559830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930" y="785812"/>
            <a:ext cx="10515600" cy="115889"/>
          </a:xfrm>
        </p:spPr>
        <p:txBody>
          <a:bodyPr>
            <a:normAutofit fontScale="90000"/>
          </a:bodyPr>
          <a:lstStyle/>
          <a:p>
            <a: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br>
              <a:rPr lang="ar-SA"/>
            </a:br>
            <a:r>
              <a:rPr lang="ar-SA"/>
              <a:t>صل </a:t>
            </a:r>
            <a:r>
              <a:rPr lang="ar-SA" dirty="0"/>
              <a:t>الكلمة العربية بمعنها باللغة الإنجليزية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429625" y="1385888"/>
            <a:ext cx="2643188" cy="46720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400" b="1" dirty="0">
                <a:latin typeface="Al Bayan" charset="-78"/>
                <a:ea typeface="Al Bayan" charset="-78"/>
                <a:cs typeface="Al Bayan" charset="-78"/>
              </a:rPr>
              <a:t>أ</a:t>
            </a:r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بِي</a:t>
            </a:r>
          </a:p>
          <a:p>
            <a:pPr marL="0" algn="ctr" defTabSz="914400" rtl="1" eaLnBrk="1" latinLnBrk="0" hangingPunct="1"/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أُختِي</a:t>
            </a:r>
          </a:p>
          <a:p>
            <a:pPr marL="0" algn="ctr" defTabSz="914400" rtl="1" eaLnBrk="1" latinLnBrk="0" hangingPunct="1"/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قَلَم</a:t>
            </a:r>
          </a:p>
          <a:p>
            <a:pPr marL="0" algn="ctr" defTabSz="914400" rtl="1" eaLnBrk="1" latinLnBrk="0" hangingPunct="1"/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مِسطَرَة</a:t>
            </a:r>
          </a:p>
          <a:p>
            <a:pPr marL="0" algn="ctr" defTabSz="914400" rtl="1" eaLnBrk="1" latinLnBrk="0" hangingPunct="1"/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مـِمـحَاة</a:t>
            </a:r>
          </a:p>
          <a:p>
            <a:pPr marL="0" algn="ctr" defTabSz="914400" rtl="1" eaLnBrk="1" latinLnBrk="0" hangingPunct="1"/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جَدِّي</a:t>
            </a:r>
            <a:endParaRPr lang="en-US" sz="44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71962" y="1328739"/>
            <a:ext cx="3157537" cy="484822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0" eaLnBrk="1" latinLnBrk="0" hangingPunct="1"/>
            <a:r>
              <a:rPr lang="en-US" sz="3200" dirty="0"/>
              <a:t>Ruler</a:t>
            </a:r>
          </a:p>
          <a:p>
            <a:pPr marL="0" algn="ctr" defTabSz="914400" rtl="0" eaLnBrk="1" latinLnBrk="0" hangingPunct="1"/>
            <a:r>
              <a:rPr lang="en-US" sz="3200" dirty="0"/>
              <a:t>My grand dad</a:t>
            </a:r>
          </a:p>
          <a:p>
            <a:pPr marL="0" algn="ctr" defTabSz="914400" rtl="0" eaLnBrk="1" latinLnBrk="0" hangingPunct="1"/>
            <a:r>
              <a:rPr lang="en-US" sz="3200" dirty="0"/>
              <a:t>My dad</a:t>
            </a:r>
          </a:p>
          <a:p>
            <a:pPr marL="0" algn="ctr" defTabSz="914400" rtl="0" eaLnBrk="1" latinLnBrk="0" hangingPunct="1"/>
            <a:r>
              <a:rPr lang="en-US" sz="3200" dirty="0"/>
              <a:t>My sister</a:t>
            </a:r>
          </a:p>
          <a:p>
            <a:pPr marL="0" algn="ctr" defTabSz="914400" rtl="0" eaLnBrk="1" latinLnBrk="0" hangingPunct="1"/>
            <a:r>
              <a:rPr lang="en-US" sz="3200" dirty="0"/>
              <a:t>Rubber</a:t>
            </a:r>
          </a:p>
          <a:p>
            <a:pPr marL="0" algn="ctr" defTabSz="914400" rtl="0" eaLnBrk="1" latinLnBrk="0" hangingPunct="1"/>
            <a:r>
              <a:rPr lang="en-US" sz="3200" dirty="0"/>
              <a:t>My grand mum</a:t>
            </a:r>
          </a:p>
          <a:p>
            <a:pPr marL="0" algn="ctr" defTabSz="914400" rtl="0" eaLnBrk="1" latinLnBrk="0" hangingPunct="1"/>
            <a:r>
              <a:rPr lang="en-US" sz="3200" dirty="0"/>
              <a:t>Pen</a:t>
            </a:r>
          </a:p>
          <a:p>
            <a:pPr marL="0" algn="ctr" defTabSz="914400" rtl="0" eaLnBrk="1" latinLnBrk="0" hangingPunct="1"/>
            <a:r>
              <a:rPr lang="en-US" sz="3200" dirty="0"/>
              <a:t>Scissors</a:t>
            </a:r>
          </a:p>
          <a:p>
            <a:pPr marL="0" algn="ctr" defTabSz="914400" rtl="0" eaLnBrk="1" latinLnBrk="0" hangingPunct="1"/>
            <a:r>
              <a:rPr lang="en-US" sz="3200" dirty="0"/>
              <a:t>Exercise book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370284" y="1339294"/>
            <a:ext cx="3679032" cy="197167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Note there are some additional words in the English column</a:t>
            </a:r>
            <a:r>
              <a:rPr lang="en-GB" dirty="0"/>
              <a:t> which you don’t need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214313"/>
            <a:ext cx="773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en-US" b="1" dirty="0">
                <a:latin typeface="Al Bayan" charset="-78"/>
                <a:ea typeface="Al Bayan" charset="-78"/>
                <a:cs typeface="Al Bayan" charset="-78"/>
              </a:rPr>
              <a:t>Match the English to the Arabic  word: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30" y="3721894"/>
            <a:ext cx="2062758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/>
              <a:t>Colour the family words according to the instruction below</a:t>
            </a:r>
            <a:br>
              <a:rPr lang="ar-SA" sz="2800" u="sng" dirty="0"/>
            </a:br>
            <a:r>
              <a:rPr lang="ar-SA" sz="2800" b="1" u="sng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لون مفردات الأسرة حسب التوجيهات التالية</a:t>
            </a:r>
            <a:endParaRPr lang="en-US" sz="2800" b="1" u="sng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470389"/>
              </p:ext>
            </p:extLst>
          </p:nvPr>
        </p:nvGraphicFramePr>
        <p:xfrm>
          <a:off x="500186" y="1825625"/>
          <a:ext cx="7143630" cy="3505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28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8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أُختِي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أُمِّي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أبَي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كُرَاس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أَخـِي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جَدَّتِي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مِحْفَظَةٌ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كِتَابٌ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أَبـِي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مِسْطَرَة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أُمِّـي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جَدِّي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أَبِي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أُخْتِي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جَدَّتِي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كُرَاسٌ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مِقْلَمَةٌ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أُمِّي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جَدَّتِي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أَخِي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جَدَّتِي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أُمـِّي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مـِمْحَاةٌ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أَبِـي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 Light" panose="020F0302020204030204" pitchFamily="34" charset="0"/>
                          <a:ea typeface="Al Bayan" charset="-78"/>
                          <a:cs typeface="Calibri Light" panose="020F0302020204030204" pitchFamily="34" charset="0"/>
                        </a:rPr>
                        <a:t>مِبْرَاةٌ</a:t>
                      </a:r>
                      <a:endParaRPr lang="en-US" sz="4000" b="1" i="0" dirty="0">
                        <a:latin typeface="Calibri Light" panose="020F0302020204030204" pitchFamily="34" charset="0"/>
                        <a:ea typeface="Al Bayan" charset="-78"/>
                        <a:cs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153400" y="1357314"/>
            <a:ext cx="3762375" cy="4443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defTabSz="914400" rtl="0" eaLnBrk="1" latinLnBrk="0" hangingPunct="1"/>
            <a:r>
              <a:rPr lang="en-GB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Colour my dad in</a:t>
            </a:r>
            <a:r>
              <a:rPr lang="ar-SA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   </a:t>
            </a:r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أزرق</a:t>
            </a:r>
            <a:endParaRPr lang="en-GB" sz="44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defTabSz="914400" rtl="0" eaLnBrk="1" latinLnBrk="0" hangingPunct="1"/>
            <a:r>
              <a:rPr lang="en-GB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Colour my sister in </a:t>
            </a:r>
            <a:r>
              <a:rPr lang="ar-SA" sz="44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أصفر</a:t>
            </a:r>
            <a:endParaRPr lang="en-GB" sz="20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  <a:p>
            <a:pPr marL="0" defTabSz="914400" rtl="0" eaLnBrk="1" latinLnBrk="0" hangingPunct="1"/>
            <a:r>
              <a:rPr lang="en-GB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Colour my brother in </a:t>
            </a: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أسود</a:t>
            </a:r>
          </a:p>
          <a:p>
            <a:pPr marL="0" defTabSz="914400" rtl="0" eaLnBrk="1" latinLnBrk="0" hangingPunct="1"/>
            <a:r>
              <a:rPr lang="en-GB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Colour my grand dad </a:t>
            </a:r>
            <a:r>
              <a:rPr lang="ar-SA" sz="4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أخضر</a:t>
            </a:r>
          </a:p>
          <a:p>
            <a:pPr marL="0" defTabSz="914400" rtl="0" eaLnBrk="1" latinLnBrk="0" hangingPunct="1"/>
            <a:r>
              <a:rPr lang="en-GB" sz="20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Colour my mum in </a:t>
            </a:r>
            <a:r>
              <a:rPr lang="ar-SA" sz="3600" b="1" dirty="0">
                <a:latin typeface="Calibri Light" panose="020F0302020204030204" pitchFamily="34" charset="0"/>
                <a:ea typeface="Al Bayan" charset="-78"/>
                <a:cs typeface="Calibri Light" panose="020F0302020204030204" pitchFamily="34" charset="0"/>
              </a:rPr>
              <a:t>أحمر</a:t>
            </a:r>
            <a:endParaRPr lang="en-US" sz="3600" b="1" dirty="0">
              <a:latin typeface="Calibri Light" panose="020F0302020204030204" pitchFamily="34" charset="0"/>
              <a:ea typeface="Al Bayan" charset="-78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65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لون و </a:t>
            </a:r>
            <a:r>
              <a:rPr lang="ar-SA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إبحث</a:t>
            </a:r>
            <a: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  <a:t> على أسماء الأسرة و ضع دائرة حولها</a:t>
            </a:r>
            <a:br>
              <a:rPr lang="ar-SA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100" dirty="0"/>
              <a:t>colour and find the family vocabulary and circle it </a:t>
            </a:r>
            <a:endParaRPr lang="en-US" sz="3100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092" y="1492394"/>
            <a:ext cx="7387115" cy="522908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C9A4E-5CD3-9A45-9CAE-75B89D186956}" type="datetime1">
              <a:rPr lang="en-GB" smtClean="0"/>
              <a:t>08/06/2023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33986" y="2143174"/>
            <a:ext cx="828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2000" b="1" dirty="0">
                <a:latin typeface="Al Bayan" charset="-78"/>
                <a:ea typeface="Al Bayan" charset="-78"/>
                <a:cs typeface="Al Bayan" charset="-78"/>
              </a:rPr>
              <a:t>جدي</a:t>
            </a:r>
            <a:endParaRPr lang="en-US" sz="2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38600" y="1748024"/>
            <a:ext cx="51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b="1">
                <a:latin typeface="Al Bayan" charset="-78"/>
                <a:ea typeface="Al Bayan" charset="-78"/>
                <a:cs typeface="Al Bayan" charset="-78"/>
              </a:rPr>
              <a:t>أمي</a:t>
            </a:r>
            <a:endParaRPr lang="en-US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3725" y="4371976"/>
            <a:ext cx="671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جدتي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3199" y="3262438"/>
            <a:ext cx="528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أبي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00373" y="5018854"/>
            <a:ext cx="542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أخي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69618" y="4023519"/>
            <a:ext cx="547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أختي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905374" y="4277995"/>
            <a:ext cx="657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أمي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593681" y="3622370"/>
            <a:ext cx="7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أسرتي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226719" y="5132507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b="1">
                <a:latin typeface="Al Bayan" charset="-78"/>
                <a:ea typeface="Al Bayan" charset="-78"/>
                <a:cs typeface="Al Bayan" charset="-78"/>
              </a:rPr>
              <a:t>جدي</a:t>
            </a:r>
            <a:endParaRPr lang="en-US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3442" y="3244334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SA" dirty="0"/>
              <a:t>أبي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85988" y="2500313"/>
            <a:ext cx="95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/>
              <a:t>صورة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886825" y="3991702"/>
            <a:ext cx="64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مكتبة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153400" y="4392851"/>
            <a:ext cx="733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ولد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50919" y="5501839"/>
            <a:ext cx="535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dirty="0"/>
              <a:t>بنت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96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6938846"/>
              </p:ext>
            </p:extLst>
          </p:nvPr>
        </p:nvGraphicFramePr>
        <p:xfrm>
          <a:off x="250091" y="2395447"/>
          <a:ext cx="11496432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جَدِّي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جَدَّتي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أَخِـي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أُخْتِـي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أُمِّـي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أَبِـي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1122-4D18-2041-AE16-9B323174AFC2}" type="datetime1">
              <a:rPr lang="en-GB" smtClean="0"/>
              <a:t>08/06/2023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92E7BF-C526-7B24-CD22-BD6A49B4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89" y="2253035"/>
            <a:ext cx="1022580" cy="25268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71D1AA-3604-AFC3-9573-DBBBC085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855" y="2395447"/>
            <a:ext cx="1140462" cy="22907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46120A-9103-A1F9-B0FD-D74B281A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642" y="2549877"/>
            <a:ext cx="928332" cy="20940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D06C27-C09B-9F1A-8ACB-E8DD2FE75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4464" y="2686989"/>
            <a:ext cx="1146739" cy="1819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38568-430E-6521-E931-E7AE5AD94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949" y="2507619"/>
            <a:ext cx="763371" cy="2178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FAFFE7-E26A-55C3-AD52-42993FC22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351" y="2341793"/>
            <a:ext cx="913446" cy="217441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A7C02C7-77D5-8076-0815-D2EE0652F919}"/>
              </a:ext>
            </a:extLst>
          </p:cNvPr>
          <p:cNvSpPr/>
          <p:nvPr/>
        </p:nvSpPr>
        <p:spPr>
          <a:xfrm>
            <a:off x="4016818" y="130105"/>
            <a:ext cx="3462505" cy="159007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أُسْرَتِي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2D27F8F-20B1-39F2-93B0-E751385A0145}"/>
              </a:ext>
            </a:extLst>
          </p:cNvPr>
          <p:cNvSpPr/>
          <p:nvPr/>
        </p:nvSpPr>
        <p:spPr>
          <a:xfrm>
            <a:off x="211015" y="293745"/>
            <a:ext cx="2860431" cy="11587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Name: …………………………</a:t>
            </a: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49E332C-EBAD-FD31-7E10-899B785698E2}"/>
              </a:ext>
            </a:extLst>
          </p:cNvPr>
          <p:cNvSpPr/>
          <p:nvPr/>
        </p:nvSpPr>
        <p:spPr>
          <a:xfrm>
            <a:off x="8813799" y="396055"/>
            <a:ext cx="2344616" cy="136848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 and colour</a:t>
            </a:r>
          </a:p>
          <a:p>
            <a:pPr algn="ctr"/>
            <a:r>
              <a:rPr lang="ar-SA" dirty="0"/>
              <a:t>إِقْرَأ وَ لَوِن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77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7594965"/>
              </p:ext>
            </p:extLst>
          </p:nvPr>
        </p:nvGraphicFramePr>
        <p:xfrm>
          <a:off x="274093" y="1924629"/>
          <a:ext cx="11496432" cy="4175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6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160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جَدِّي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36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36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جَدَّتي</a:t>
                      </a:r>
                      <a:endParaRPr lang="en-US" sz="36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أَخِـي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أُخْتِـي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هَذِهِ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أُمِّـي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هَذَا</a:t>
                      </a:r>
                      <a:r>
                        <a:rPr lang="ar-SA" sz="4000" b="1" i="0" baseline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 أَبِـي</a:t>
                      </a:r>
                      <a:endParaRPr lang="en-US" sz="40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</a:t>
                      </a:r>
                      <a:r>
                        <a:rPr lang="en-GB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.............................</a:t>
                      </a:r>
                      <a:r>
                        <a:rPr lang="ar-SA" sz="1200" b="1" i="0" dirty="0">
                          <a:latin typeface="Calibri" panose="020F0502020204030204" pitchFamily="34" charset="0"/>
                          <a:ea typeface="Al Bayan" charset="-78"/>
                          <a:cs typeface="Calibri" panose="020F0502020204030204" pitchFamily="34" charset="0"/>
                        </a:rPr>
                        <a:t>....</a:t>
                      </a:r>
                      <a:endParaRPr lang="en-GB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  <a:p>
                      <a:pPr marL="0" algn="r" defTabSz="914400" rtl="1" eaLnBrk="1" latinLnBrk="0" hangingPunct="1"/>
                      <a:endParaRPr lang="en-US" sz="1200" b="1" i="0" dirty="0">
                        <a:latin typeface="Calibri" panose="020F0502020204030204" pitchFamily="34" charset="0"/>
                        <a:ea typeface="Al Bayan" charset="-78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94763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1122-4D18-2041-AE16-9B323174AFC2}" type="datetime1">
              <a:rPr lang="en-GB" smtClean="0"/>
              <a:t>08/06/2023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92E7BF-C526-7B24-CD22-BD6A49B4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12" y="1799037"/>
            <a:ext cx="1022580" cy="25268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71D1AA-3604-AFC3-9573-DBBBC085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568" y="1951346"/>
            <a:ext cx="1140462" cy="22907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46120A-9103-A1F9-B0FD-D74B281A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642" y="2015455"/>
            <a:ext cx="928332" cy="20940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D06C27-C09B-9F1A-8ACB-E8DD2FE75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952" y="2186805"/>
            <a:ext cx="1146739" cy="1819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38568-430E-6521-E931-E7AE5AD94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949" y="1938305"/>
            <a:ext cx="763371" cy="2178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FAFFE7-E26A-55C3-AD52-42993FC22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08351" y="2341793"/>
            <a:ext cx="913446" cy="2174413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A7C02C7-77D5-8076-0815-D2EE0652F919}"/>
              </a:ext>
            </a:extLst>
          </p:cNvPr>
          <p:cNvSpPr/>
          <p:nvPr/>
        </p:nvSpPr>
        <p:spPr>
          <a:xfrm>
            <a:off x="4978110" y="217141"/>
            <a:ext cx="3462505" cy="159007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أُسْرَتِي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E49E332C-EBAD-FD31-7E10-899B785698E2}"/>
              </a:ext>
            </a:extLst>
          </p:cNvPr>
          <p:cNvSpPr/>
          <p:nvPr/>
        </p:nvSpPr>
        <p:spPr>
          <a:xfrm>
            <a:off x="8813799" y="396055"/>
            <a:ext cx="2344616" cy="1368489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Read and colour and write</a:t>
            </a:r>
          </a:p>
          <a:p>
            <a:pPr algn="ctr"/>
            <a:r>
              <a:rPr lang="ar-SA" dirty="0"/>
              <a:t>إِقْرَأ </a:t>
            </a:r>
            <a:r>
              <a:rPr lang="ar-SA"/>
              <a:t>وَ لَوِن و أُكْتب</a:t>
            </a:r>
            <a:endParaRPr lang="en-GB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CF487A1-C6CF-477E-D9BE-71099C2920FC}"/>
              </a:ext>
            </a:extLst>
          </p:cNvPr>
          <p:cNvSpPr/>
          <p:nvPr/>
        </p:nvSpPr>
        <p:spPr>
          <a:xfrm>
            <a:off x="1329013" y="214611"/>
            <a:ext cx="3462505" cy="1590076"/>
          </a:xfrm>
          <a:prstGeom prst="round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9600" dirty="0">
                <a:latin typeface="Calibri" panose="020F0502020204030204" pitchFamily="34" charset="0"/>
                <a:cs typeface="Calibri" panose="020F0502020204030204" pitchFamily="34" charset="0"/>
              </a:rPr>
              <a:t>عَائِلَتِـي</a:t>
            </a:r>
            <a:endParaRPr lang="en-GB" sz="9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32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653414"/>
          <a:ext cx="10515600" cy="2987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هذا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جدي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هذه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جدتي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هذا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أخي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هذه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أختي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هذه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أمي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r>
                        <a:rPr lang="ar-SA" sz="4000" b="1" i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هذا</a:t>
                      </a:r>
                      <a:r>
                        <a:rPr lang="ar-SA" sz="4000" b="1" i="0" baseline="0" dirty="0">
                          <a:latin typeface="Al Bayan" charset="-78"/>
                          <a:ea typeface="Al Bayan" charset="-78"/>
                          <a:cs typeface="ABO SLMAN Alomar  منقط  1" pitchFamily="2" charset="-78"/>
                        </a:rPr>
                        <a:t> أبِـي</a:t>
                      </a:r>
                      <a:endParaRPr lang="en-US" sz="4000" b="1" i="0" dirty="0">
                        <a:latin typeface="Al Bayan" charset="-78"/>
                        <a:ea typeface="Al Bayan" charset="-78"/>
                        <a:cs typeface="ABO SLMAN Alomar  منقط  1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71122-4D18-2041-AE16-9B323174AFC2}" type="datetime1">
              <a:rPr lang="en-GB" smtClean="0"/>
              <a:t>08/06/2023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771822" y="4331115"/>
            <a:ext cx="1918252" cy="8083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مَنْ هَذَا؟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7" name="Straight Arrow Connector 6"/>
          <p:cNvCxnSpPr>
            <a:stCxn id="5" idx="1"/>
          </p:cNvCxnSpPr>
          <p:nvPr/>
        </p:nvCxnSpPr>
        <p:spPr>
          <a:xfrm flipH="1" flipV="1">
            <a:off x="8751404" y="4331115"/>
            <a:ext cx="1020418" cy="404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01070" y="4039024"/>
            <a:ext cx="188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ea typeface="Al Bayan" charset="-78"/>
                <a:cs typeface="Calibri" panose="020F0502020204030204" pitchFamily="34" charset="0"/>
              </a:rPr>
              <a:t>هَذَا أَبِـي</a:t>
            </a:r>
            <a:endParaRPr lang="en-US" sz="4000" dirty="0"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056204" y="4868309"/>
            <a:ext cx="715618" cy="569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285382" y="5181037"/>
            <a:ext cx="173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هَذَا أَخِي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8496" y="4609043"/>
            <a:ext cx="21049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هَذَا جَدِّي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810211" y="4829728"/>
            <a:ext cx="902805" cy="49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4298420" y="4815676"/>
            <a:ext cx="1933161" cy="75923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مَنْ هَذِهِ؟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 flipV="1">
            <a:off x="3344264" y="4815676"/>
            <a:ext cx="954156" cy="379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3365097" y="5252345"/>
            <a:ext cx="887895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536673" y="5309397"/>
            <a:ext cx="742121" cy="40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39091" y="5430800"/>
            <a:ext cx="21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هَذِهِ أُمِّـي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8200" y="4108728"/>
            <a:ext cx="24599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هَذِهِ جَدَّتِـي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9091" y="4769764"/>
            <a:ext cx="2280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هَذِهِ أُخْتِي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298420" y="209745"/>
            <a:ext cx="3724367" cy="56193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Read and Practice </a:t>
            </a:r>
            <a:r>
              <a:rPr lang="ar-SA" sz="2000" dirty="0" err="1"/>
              <a:t>إقرأ</a:t>
            </a:r>
            <a:r>
              <a:rPr lang="ar-SA" sz="2000" dirty="0"/>
              <a:t> وتدرب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4397433" y="4197927"/>
            <a:ext cx="18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is this?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13874" y="3873220"/>
            <a:ext cx="1834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Who is this?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F92E7BF-C526-7B24-CD22-BD6A49B43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383" y="521079"/>
            <a:ext cx="1022580" cy="25268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771D1AA-3604-AFC3-9573-DBBBC0859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25" y="690740"/>
            <a:ext cx="1140462" cy="229074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9546120A-9103-A1F9-B0FD-D74B281AB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1017" y="764960"/>
            <a:ext cx="928332" cy="209405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D06C27-C09B-9F1A-8ACB-E8DD2FE75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8955" y="936155"/>
            <a:ext cx="1146739" cy="181982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0238568-430E-6521-E931-E7AE5AD94E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88728" y="802912"/>
            <a:ext cx="763371" cy="217856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2FAFFE7-E26A-55C3-AD52-42993FC227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71037" y="694564"/>
            <a:ext cx="913446" cy="217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1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dirty="0"/>
              <a:t>Read and write</a:t>
            </a:r>
            <a:br>
              <a:rPr lang="en-GB" dirty="0"/>
            </a:br>
            <a:r>
              <a:rPr lang="ar-SA" sz="2000" dirty="0" err="1"/>
              <a:t>إقرأ</a:t>
            </a:r>
            <a:r>
              <a:rPr lang="ar-SA" sz="2000" dirty="0"/>
              <a:t> و أكتب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AA440-EA40-B243-A683-DD3DA91765EF}" type="datetime1">
              <a:rPr lang="en-GB" smtClean="0"/>
              <a:t>08/06/2023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455964" y="2177934"/>
            <a:ext cx="1630017" cy="5177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هَذَا أَبِـي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52749" y="1294614"/>
            <a:ext cx="8409861" cy="8833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هذا أبـي   هذا أبـي   هذا أبـي   هذا أبـي   هذا أبـي</a:t>
            </a:r>
            <a:endParaRPr lang="en-US" sz="4000" b="1" dirty="0">
              <a:solidFill>
                <a:srgbClr val="FFFF00"/>
              </a:solidFill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83585" y="4047906"/>
            <a:ext cx="2102397" cy="550598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هذه أُمِّـي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52748" y="3021484"/>
            <a:ext cx="8516173" cy="9806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b="1" dirty="0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هذه أمي    هذه أمي    هذه أمي    هذه أمي    هذه أمي</a:t>
            </a:r>
            <a:endParaRPr lang="en-US" sz="4000" b="1" dirty="0">
              <a:solidFill>
                <a:schemeClr val="tx1"/>
              </a:solidFill>
              <a:latin typeface="Al Bayan" charset="-78"/>
              <a:ea typeface="Al Bayan" charset="-78"/>
              <a:cs typeface="ABO SLMAN Alomar  منقط  1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72871" y="6135156"/>
            <a:ext cx="2224444" cy="53008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هَذِهِ أُخْتِـي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2749" y="5048225"/>
            <a:ext cx="8409862" cy="98114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b="1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هذه أختي    هذه أختي     هذه أختي      هذه أختي</a:t>
            </a:r>
            <a:endParaRPr lang="en-US" sz="4000" b="1" dirty="0">
              <a:solidFill>
                <a:schemeClr val="tx1"/>
              </a:solidFill>
              <a:latin typeface="Al Bayan" charset="-78"/>
              <a:ea typeface="Al Bayan" charset="-78"/>
              <a:cs typeface="ABO SLMAN Alomar  منقط  1" pitchFamily="2" charset="-78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1A7B144-D27E-400D-E40C-2EED719AA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3358" y="307359"/>
            <a:ext cx="806452" cy="191971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0B080D-043B-C55F-FA60-7CDF6F091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5523" y="2651981"/>
            <a:ext cx="659949" cy="148865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83B71F2-8DF9-52DB-54A7-071D62B47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8921" y="4619334"/>
            <a:ext cx="960137" cy="1523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2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000" dirty="0"/>
              <a:t>Read and write</a:t>
            </a:r>
            <a:br>
              <a:rPr lang="en-GB" dirty="0"/>
            </a:br>
            <a:r>
              <a:rPr lang="ar-SA" sz="2000" dirty="0" err="1"/>
              <a:t>إقرأ</a:t>
            </a:r>
            <a:r>
              <a:rPr lang="ar-SA" sz="2000" dirty="0"/>
              <a:t> و أكتب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7215188" y="6176962"/>
            <a:ext cx="4138612" cy="45719"/>
          </a:xfrm>
        </p:spPr>
        <p:txBody>
          <a:bodyPr>
            <a:normAutofit fontScale="25000" lnSpcReduction="20000"/>
          </a:bodyPr>
          <a:lstStyle/>
          <a:p>
            <a:pPr lvl="1" algn="r" rtl="1">
              <a:spcBef>
                <a:spcPts val="1000"/>
              </a:spcBef>
            </a:pP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E7D58-9903-E846-962B-938E897BA597}" type="datetime1">
              <a:rPr lang="en-GB" smtClean="0"/>
              <a:t>08/06/2023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0086976" y="2177934"/>
            <a:ext cx="1999006" cy="51776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هَذَا جَدِّي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68311" y="1273208"/>
            <a:ext cx="8037541" cy="88331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/>
            <a:r>
              <a:rPr lang="ar-SA" sz="4000" b="1" dirty="0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هذا جدي   هذا جدي     هذا جدي     هذا جدي</a:t>
            </a:r>
            <a:endParaRPr lang="en-US" sz="4000" b="1" dirty="0">
              <a:solidFill>
                <a:schemeClr val="tx1"/>
              </a:solidFill>
              <a:latin typeface="Al Bayan" charset="-78"/>
              <a:ea typeface="Al Bayan" charset="-78"/>
              <a:cs typeface="ABO SLMAN Alomar  منقط  1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76509" y="4047906"/>
            <a:ext cx="2609473" cy="550598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هذه جدتي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02624" y="3021484"/>
            <a:ext cx="8466297" cy="98066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b="1" dirty="0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هذه  جدتي  هذه جدتي    هذه جدتي    هذه جدتي</a:t>
            </a:r>
            <a:endParaRPr lang="en-US" sz="4000" b="1" dirty="0">
              <a:solidFill>
                <a:schemeClr val="tx1"/>
              </a:solidFill>
              <a:latin typeface="Al Bayan" charset="-78"/>
              <a:ea typeface="Al Bayan" charset="-78"/>
              <a:cs typeface="ABO SLMAN Alomar  منقط  1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872871" y="6135156"/>
            <a:ext cx="2224444" cy="530087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ct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هَذَا  أَخِي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302624" y="4640310"/>
            <a:ext cx="8466298" cy="13104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algn="r" defTabSz="914400" rtl="1" eaLnBrk="1" latinLnBrk="0" hangingPunct="1"/>
            <a:r>
              <a:rPr lang="ar-SA" sz="4000" b="1" dirty="0">
                <a:solidFill>
                  <a:schemeClr val="tx1"/>
                </a:solidFill>
                <a:latin typeface="Al Bayan" charset="-78"/>
                <a:ea typeface="Al Bayan" charset="-78"/>
                <a:cs typeface="ABO SLMAN Alomar  منقط  1" pitchFamily="2" charset="-78"/>
              </a:rPr>
              <a:t>هذا  أخي     هذا أخي      هذا أخي       هذا أخي</a:t>
            </a:r>
            <a:endParaRPr lang="en-US" sz="4000" b="1" dirty="0">
              <a:solidFill>
                <a:schemeClr val="tx1"/>
              </a:solidFill>
              <a:latin typeface="Al Bayan" charset="-78"/>
              <a:ea typeface="Al Bayan" charset="-78"/>
              <a:cs typeface="ABO SLMAN Alomar  منقط  1" pitchFamily="2" charset="-7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62EE3-5908-9496-DB99-B7037F6C1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6111" y="2695701"/>
            <a:ext cx="702545" cy="14111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C6592A-B208-4C4A-2256-A8B59C88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284" y="256487"/>
            <a:ext cx="838372" cy="207169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4F36C3-B1FA-16CC-1E41-C687230D5B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5052" y="4613237"/>
            <a:ext cx="573604" cy="163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47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79362"/>
          </a:xfrm>
        </p:spPr>
        <p:txBody>
          <a:bodyPr>
            <a:normAutofit/>
          </a:bodyPr>
          <a:lstStyle/>
          <a:p>
            <a: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GB" sz="2800" dirty="0"/>
              <a:t>Circle the</a:t>
            </a:r>
            <a:r>
              <a:rPr lang="ar-SA" sz="2800" dirty="0"/>
              <a:t> </a:t>
            </a:r>
            <a:r>
              <a:rPr lang="en-GB" sz="2800" dirty="0"/>
              <a:t> correct word for each  picture</a:t>
            </a:r>
            <a:br>
              <a:rPr lang="en-GB" sz="2800" dirty="0"/>
            </a:br>
            <a:r>
              <a:rPr lang="ar-SA" sz="2800" dirty="0"/>
              <a:t>ضع دائرة حول الصورة المرادفة للكلمة</a:t>
            </a:r>
            <a:endParaRPr lang="en-US" sz="2800" dirty="0"/>
          </a:p>
        </p:txBody>
      </p:sp>
      <p:sp>
        <p:nvSpPr>
          <p:cNvPr id="56" name="Date Placeholder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15829-8306-5A40-BE6F-09A6266C8B64}" type="datetime1">
              <a:rPr lang="en-GB" smtClean="0"/>
              <a:t>08/06/2023</a:t>
            </a:fld>
            <a:endParaRPr lang="en-US"/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Seloua </a:t>
            </a:r>
            <a:r>
              <a:rPr lang="en-US" dirty="0" err="1"/>
              <a:t>Nedjai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9356035" y="1550504"/>
            <a:ext cx="940904" cy="4240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9475304" y="2252870"/>
            <a:ext cx="821635" cy="2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9826487" y="2544417"/>
            <a:ext cx="470452" cy="45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216348" y="1139687"/>
            <a:ext cx="1139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أَبِي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5530" y="1974574"/>
            <a:ext cx="15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أَخِي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76565" y="2754242"/>
            <a:ext cx="1497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أمِّـي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9674087" y="3960823"/>
            <a:ext cx="762104" cy="332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9674087" y="4426226"/>
            <a:ext cx="762104" cy="995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9826487" y="4658340"/>
            <a:ext cx="609705" cy="489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16348" y="3644348"/>
            <a:ext cx="1357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أُخْتِي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12342" y="5067009"/>
            <a:ext cx="1245705" cy="702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أُمِّـي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 flipV="1">
            <a:off x="5678556" y="1584956"/>
            <a:ext cx="834887" cy="3788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5517562" y="2090198"/>
            <a:ext cx="9764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764694" y="2192958"/>
            <a:ext cx="662609" cy="4145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6508" y="1129191"/>
            <a:ext cx="1533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أَخِي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78191" y="1751285"/>
            <a:ext cx="154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أختي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11381" y="2400236"/>
            <a:ext cx="131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أمِّـي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 flipV="1">
            <a:off x="6177983" y="4367320"/>
            <a:ext cx="896151" cy="306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30276" y="3950454"/>
            <a:ext cx="1761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 </a:t>
            </a:r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أمِّـي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6155182" y="4864070"/>
            <a:ext cx="8961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6321531" y="5029926"/>
            <a:ext cx="715618" cy="351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439260" y="4636086"/>
            <a:ext cx="1489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 </a:t>
            </a:r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أَخِـي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46893" y="5288113"/>
            <a:ext cx="1669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 </a:t>
            </a:r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أُخْتِـي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361856" y="2086396"/>
            <a:ext cx="541385" cy="285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51624" y="2530116"/>
            <a:ext cx="725707" cy="5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2219734" y="2805822"/>
            <a:ext cx="735886" cy="3811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04802" y="1610729"/>
            <a:ext cx="135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600" dirty="0">
                <a:latin typeface="Calibri" panose="020F0502020204030204" pitchFamily="34" charset="0"/>
                <a:cs typeface="Calibri" panose="020F0502020204030204" pitchFamily="34" charset="0"/>
              </a:rPr>
              <a:t>جَدِّي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28082" y="3030202"/>
            <a:ext cx="184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endParaRPr lang="en-US" sz="28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2361856" y="4476022"/>
            <a:ext cx="798338" cy="427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2903241" y="4649035"/>
            <a:ext cx="52379" cy="243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2361856" y="5002978"/>
            <a:ext cx="798338" cy="269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2514477" y="5205517"/>
            <a:ext cx="634611" cy="460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099119" y="4807714"/>
            <a:ext cx="1262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جدَّتِي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387388" y="5481985"/>
            <a:ext cx="1022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400" dirty="0">
                <a:latin typeface="Calibri Light" panose="020F0302020204030204" pitchFamily="34" charset="0"/>
                <a:cs typeface="Calibri Light" panose="020F0302020204030204" pitchFamily="34" charset="0"/>
              </a:rPr>
              <a:t>أمي</a:t>
            </a:r>
            <a:endParaRPr lang="en-US" sz="4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43696" y="4231061"/>
            <a:ext cx="1550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ea typeface="Al Bayan" charset="-78"/>
                <a:cs typeface="Calibri" panose="020F0502020204030204" pitchFamily="34" charset="0"/>
              </a:rPr>
              <a:t>أَخِي</a:t>
            </a:r>
            <a:endParaRPr lang="en-US" sz="4000" dirty="0">
              <a:latin typeface="Calibri" panose="020F0502020204030204" pitchFamily="34" charset="0"/>
              <a:ea typeface="Al Bayan" charset="-78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45521" y="2363055"/>
            <a:ext cx="11163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جَدِّتِي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8259" y="3032974"/>
            <a:ext cx="154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أختي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5278" y="4058390"/>
            <a:ext cx="1543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أختي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D719359-F220-7D73-84FA-C4CA28D63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939" y="1012523"/>
            <a:ext cx="913446" cy="2174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0E2F00C-11AA-B436-3702-2CE753139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6077" y="3429462"/>
            <a:ext cx="928332" cy="209405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FD6FD3-F593-2673-B267-5634A4FE73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9937" y="997652"/>
            <a:ext cx="1146739" cy="18198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E1FA86-F863-BD2C-3624-27AB707120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229" y="3718429"/>
            <a:ext cx="763371" cy="217856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0A2671B-9FF7-09CB-E7F7-F19431C1AE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55620" y="1052270"/>
            <a:ext cx="1022580" cy="252688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E8C6C57-6845-FFDC-1035-4B94067F6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289" y="3772771"/>
            <a:ext cx="1140462" cy="229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68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2463"/>
          </a:xfrm>
        </p:spPr>
        <p:txBody>
          <a:bodyPr>
            <a:normAutofit/>
          </a:bodyPr>
          <a:lstStyle/>
          <a:p>
            <a: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ar-SA" dirty="0" err="1"/>
              <a:t>إقرأ</a:t>
            </a:r>
            <a:r>
              <a:rPr lang="ar-SA" dirty="0"/>
              <a:t> و فكرو تمرن</a:t>
            </a:r>
            <a:br>
              <a:rPr lang="ar-SA" dirty="0"/>
            </a:br>
            <a:r>
              <a:rPr lang="en-GB" sz="1800" dirty="0"/>
              <a:t>Read, think and complete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0D607-7F85-CA49-9DFB-97BD99C5CD84}" type="datetime1">
              <a:rPr lang="en-GB" smtClean="0"/>
              <a:t>08/06/2023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Seloua Nedjai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28625" y="1387588"/>
            <a:ext cx="11129963" cy="478937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86925" y="2185988"/>
            <a:ext cx="1500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أبـي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9686925" y="2586038"/>
            <a:ext cx="842963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86675" y="2185988"/>
            <a:ext cx="2000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أ+ب+ي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200900" y="2586038"/>
            <a:ext cx="97155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0" y="2185988"/>
            <a:ext cx="2628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 err="1">
                <a:latin typeface="Al Bayan" charset="-78"/>
                <a:ea typeface="Al Bayan" charset="-78"/>
                <a:cs typeface="Al Bayan" charset="-78"/>
              </a:rPr>
              <a:t>أ+بـ+ـي</a:t>
            </a:r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=  أبـي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pic>
        <p:nvPicPr>
          <p:cNvPr id="1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693" y="1922714"/>
            <a:ext cx="500081" cy="12344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686925" y="3257550"/>
            <a:ext cx="1666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>
                <a:latin typeface="Al Bayan" charset="-78"/>
                <a:ea typeface="Al Bayan" charset="-78"/>
                <a:cs typeface="Al Bayan" charset="-78"/>
              </a:rPr>
              <a:t>أمـي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9686925" y="3700463"/>
            <a:ext cx="8429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957888" y="3157148"/>
            <a:ext cx="37290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/>
              <a:t>..........</a:t>
            </a:r>
            <a:endParaRPr lang="en-US" sz="40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253267" y="3700463"/>
            <a:ext cx="9191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24312" y="3429000"/>
            <a:ext cx="3176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.........=.....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48004" y="3009603"/>
            <a:ext cx="414337" cy="112728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0" y="4271823"/>
            <a:ext cx="517469" cy="103264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93393" y="4277588"/>
            <a:ext cx="7058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>
                <a:latin typeface="Al Bayan" charset="-78"/>
                <a:ea typeface="Al Bayan" charset="-78"/>
                <a:cs typeface="Al Bayan" charset="-78"/>
              </a:rPr>
              <a:t>أختـي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9401175" y="4782712"/>
            <a:ext cx="9215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12858" y="4500563"/>
            <a:ext cx="1645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>
                <a:latin typeface="Al Bayan" charset="-78"/>
                <a:ea typeface="Al Bayan" charset="-78"/>
                <a:cs typeface="Al Bayan" charset="-78"/>
              </a:rPr>
              <a:t>........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6688151" y="4894124"/>
            <a:ext cx="10866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25884" y="4500563"/>
            <a:ext cx="31622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ar-SA" sz="4000" b="1" dirty="0">
                <a:latin typeface="Al Bayan" charset="-78"/>
                <a:ea typeface="Al Bayan" charset="-78"/>
                <a:cs typeface="Al Bayan" charset="-78"/>
              </a:rPr>
              <a:t>.......=........</a:t>
            </a:r>
            <a:endParaRPr lang="en-US" sz="4000" b="1" dirty="0">
              <a:latin typeface="Al Bayan" charset="-78"/>
              <a:ea typeface="Al Bayan" charset="-78"/>
              <a:cs typeface="Al Bayan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29888" y="1566975"/>
            <a:ext cx="82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Read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43913" y="1566975"/>
            <a:ext cx="1414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Separate the word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57888" y="1482616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  to </a:t>
            </a:r>
            <a:r>
              <a:rPr lang="en-US"/>
              <a:t>joining letters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29125" y="1482616"/>
            <a:ext cx="11834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Write the word in full</a:t>
            </a:r>
          </a:p>
        </p:txBody>
      </p:sp>
    </p:spTree>
    <p:extLst>
      <p:ext uri="{BB962C8B-B14F-4D97-AF65-F5344CB8AC3E}">
        <p14:creationId xmlns:p14="http://schemas.microsoft.com/office/powerpoint/2010/main" val="1453461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30753</TotalTime>
  <Words>990</Words>
  <Application>Microsoft Office PowerPoint</Application>
  <PresentationFormat>Widescreen</PresentationFormat>
  <Paragraphs>480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Al Bayan</vt:lpstr>
      <vt:lpstr>Al Bayan Plain</vt:lpstr>
      <vt:lpstr>Arial</vt:lpstr>
      <vt:lpstr>Calibri</vt:lpstr>
      <vt:lpstr>Calibri Light</vt:lpstr>
      <vt:lpstr>Office Theme</vt:lpstr>
      <vt:lpstr>أُسْرَتِـي my family</vt:lpstr>
      <vt:lpstr>أُسْرَتِـي my family</vt:lpstr>
      <vt:lpstr>PowerPoint Presentation</vt:lpstr>
      <vt:lpstr>PowerPoint Presentation</vt:lpstr>
      <vt:lpstr>PowerPoint Presentation</vt:lpstr>
      <vt:lpstr>Read and write إقرأ و أكتب</vt:lpstr>
      <vt:lpstr>Read and write إقرأ و أكتب</vt:lpstr>
      <vt:lpstr>Circle the  correct word for each  picture ضع دائرة حول الصورة المرادفة للكلمة</vt:lpstr>
      <vt:lpstr>إقرأ و فكرو تمرن Read, think and complete</vt:lpstr>
      <vt:lpstr>Join the letters to make words صل الحروف لتكون كلمة</vt:lpstr>
      <vt:lpstr>أنضر إلى الصورة و ضع دائرة حول إسمها Look at the picture and circle it’s name</vt:lpstr>
      <vt:lpstr>إبحث على الكلمات التالية Look for the following words</vt:lpstr>
      <vt:lpstr>أجب على الأسئلة التالية Answer the following questions</vt:lpstr>
      <vt:lpstr>ضع هذا أم هذه في المكان المناسب   هذا      هذهFill the gap using  </vt:lpstr>
      <vt:lpstr>أكتب الحرف الناقص   Write the missing letter:      </vt:lpstr>
      <vt:lpstr>Put the words in the write column according to the position of the letter, beginning, middle and end:</vt:lpstr>
      <vt:lpstr>PowerPoint Presentation</vt:lpstr>
      <vt:lpstr>إبحث على إسم الصورة التالية Look for the following words</vt:lpstr>
      <vt:lpstr>Find maad long vowel and circle it إبحث عن الـمـد و ضع حوله دائرة</vt:lpstr>
      <vt:lpstr> إقرأ وشكل الكلمات التالية Read and add vowels to the words below </vt:lpstr>
      <vt:lpstr> صل الكلمة العربية بمعنها باللغة الإنجليزية</vt:lpstr>
      <vt:lpstr>Colour the family words according to the instruction below لون مفردات الأسرة حسب التوجيهات التالية</vt:lpstr>
      <vt:lpstr>لون و إبحث على أسماء الأسرة و ضع دائرة حولها colour and find the family vocabulary and circle it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عائلتي my family</dc:title>
  <dc:creator>Seloua Izeboudjene</dc:creator>
  <cp:lastModifiedBy>Seloua Izeboudjene</cp:lastModifiedBy>
  <cp:revision>93</cp:revision>
  <cp:lastPrinted>2022-11-14T10:43:37Z</cp:lastPrinted>
  <dcterms:created xsi:type="dcterms:W3CDTF">2016-12-27T03:58:59Z</dcterms:created>
  <dcterms:modified xsi:type="dcterms:W3CDTF">2023-06-08T14:57:53Z</dcterms:modified>
</cp:coreProperties>
</file>