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4"/>
  </p:notesMasterIdLst>
  <p:sldIdLst>
    <p:sldId id="256" r:id="rId5"/>
    <p:sldId id="264" r:id="rId6"/>
    <p:sldId id="273" r:id="rId7"/>
    <p:sldId id="323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321" r:id="rId17"/>
    <p:sldId id="324" r:id="rId18"/>
    <p:sldId id="325" r:id="rId19"/>
    <p:sldId id="326" r:id="rId20"/>
    <p:sldId id="327" r:id="rId21"/>
    <p:sldId id="320" r:id="rId22"/>
    <p:sldId id="322" r:id="rId23"/>
    <p:sldId id="274" r:id="rId24"/>
    <p:sldId id="332" r:id="rId25"/>
    <p:sldId id="265" r:id="rId26"/>
    <p:sldId id="266" r:id="rId27"/>
    <p:sldId id="267" r:id="rId28"/>
    <p:sldId id="268" r:id="rId29"/>
    <p:sldId id="269" r:id="rId30"/>
    <p:sldId id="333" r:id="rId31"/>
    <p:sldId id="258" r:id="rId32"/>
    <p:sldId id="336" r:id="rId33"/>
    <p:sldId id="259" r:id="rId34"/>
    <p:sldId id="260" r:id="rId35"/>
    <p:sldId id="303" r:id="rId36"/>
    <p:sldId id="261" r:id="rId37"/>
    <p:sldId id="304" r:id="rId38"/>
    <p:sldId id="305" r:id="rId39"/>
    <p:sldId id="334" r:id="rId40"/>
    <p:sldId id="306" r:id="rId41"/>
    <p:sldId id="307" r:id="rId42"/>
    <p:sldId id="308" r:id="rId43"/>
    <p:sldId id="335" r:id="rId44"/>
    <p:sldId id="309" r:id="rId45"/>
    <p:sldId id="262" r:id="rId46"/>
    <p:sldId id="263" r:id="rId47"/>
    <p:sldId id="283" r:id="rId48"/>
    <p:sldId id="284" r:id="rId49"/>
    <p:sldId id="286" r:id="rId50"/>
    <p:sldId id="287" r:id="rId51"/>
    <p:sldId id="288" r:id="rId52"/>
    <p:sldId id="289" r:id="rId53"/>
    <p:sldId id="290" r:id="rId54"/>
    <p:sldId id="291" r:id="rId55"/>
    <p:sldId id="294" r:id="rId56"/>
    <p:sldId id="295" r:id="rId57"/>
    <p:sldId id="292" r:id="rId58"/>
    <p:sldId id="293" r:id="rId59"/>
    <p:sldId id="296" r:id="rId60"/>
    <p:sldId id="297" r:id="rId61"/>
    <p:sldId id="298" r:id="rId62"/>
    <p:sldId id="299" r:id="rId63"/>
    <p:sldId id="300" r:id="rId64"/>
    <p:sldId id="310" r:id="rId65"/>
    <p:sldId id="314" r:id="rId66"/>
    <p:sldId id="329" r:id="rId67"/>
    <p:sldId id="315" r:id="rId68"/>
    <p:sldId id="330" r:id="rId69"/>
    <p:sldId id="316" r:id="rId70"/>
    <p:sldId id="331" r:id="rId71"/>
    <p:sldId id="318" r:id="rId72"/>
    <p:sldId id="312" r:id="rId73"/>
    <p:sldId id="319" r:id="rId74"/>
    <p:sldId id="311" r:id="rId75"/>
    <p:sldId id="313" r:id="rId76"/>
    <p:sldId id="317" r:id="rId77"/>
    <p:sldId id="270" r:id="rId78"/>
    <p:sldId id="271" r:id="rId79"/>
    <p:sldId id="272" r:id="rId80"/>
    <p:sldId id="302" r:id="rId81"/>
    <p:sldId id="301" r:id="rId82"/>
    <p:sldId id="328" r:id="rId8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C58E1-7467-48E5-9CD8-BC27D52AD8AB}" v="13" dt="2022-11-08T12:54:22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microsoft.com/office/2015/10/relationships/revisionInfo" Target="revisionInfo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oua Izeboudjene" userId="779f36cc-4099-4c1c-bf6a-b11816f798c5" providerId="ADAL" clId="{611C58E1-7467-48E5-9CD8-BC27D52AD8AB}"/>
    <pc:docChg chg="custSel addSld modSld">
      <pc:chgData name="Seloua Izeboudjene" userId="779f36cc-4099-4c1c-bf6a-b11816f798c5" providerId="ADAL" clId="{611C58E1-7467-48E5-9CD8-BC27D52AD8AB}" dt="2022-11-08T12:54:22.328" v="216"/>
      <pc:docMkLst>
        <pc:docMk/>
      </pc:docMkLst>
      <pc:sldChg chg="modAnim">
        <pc:chgData name="Seloua Izeboudjene" userId="779f36cc-4099-4c1c-bf6a-b11816f798c5" providerId="ADAL" clId="{611C58E1-7467-48E5-9CD8-BC27D52AD8AB}" dt="2022-11-08T12:54:22.328" v="216"/>
        <pc:sldMkLst>
          <pc:docMk/>
          <pc:sldMk cId="170680944" sldId="306"/>
        </pc:sldMkLst>
      </pc:sldChg>
      <pc:sldChg chg="addSp modSp mod modAnim">
        <pc:chgData name="Seloua Izeboudjene" userId="779f36cc-4099-4c1c-bf6a-b11816f798c5" providerId="ADAL" clId="{611C58E1-7467-48E5-9CD8-BC27D52AD8AB}" dt="2022-11-08T12:46:46.910" v="2" actId="1076"/>
        <pc:sldMkLst>
          <pc:docMk/>
          <pc:sldMk cId="2633892154" sldId="323"/>
        </pc:sldMkLst>
        <pc:spChg chg="add mod">
          <ac:chgData name="Seloua Izeboudjene" userId="779f36cc-4099-4c1c-bf6a-b11816f798c5" providerId="ADAL" clId="{611C58E1-7467-48E5-9CD8-BC27D52AD8AB}" dt="2022-11-08T12:46:46.910" v="2" actId="1076"/>
          <ac:spMkLst>
            <pc:docMk/>
            <pc:sldMk cId="2633892154" sldId="323"/>
            <ac:spMk id="3" creationId="{F7694962-8153-4365-A893-30DF264FEE6F}"/>
          </ac:spMkLst>
        </pc:spChg>
        <pc:spChg chg="mod">
          <ac:chgData name="Seloua Izeboudjene" userId="779f36cc-4099-4c1c-bf6a-b11816f798c5" providerId="ADAL" clId="{611C58E1-7467-48E5-9CD8-BC27D52AD8AB}" dt="2022-11-08T12:46:44.794" v="1" actId="1076"/>
          <ac:spMkLst>
            <pc:docMk/>
            <pc:sldMk cId="2633892154" sldId="323"/>
            <ac:spMk id="9" creationId="{5D243075-22A3-40AE-8FC6-0A45A6A7BBB9}"/>
          </ac:spMkLst>
        </pc:spChg>
      </pc:sldChg>
      <pc:sldChg chg="addSp delSp modSp mod delAnim modAnim">
        <pc:chgData name="Seloua Izeboudjene" userId="779f36cc-4099-4c1c-bf6a-b11816f798c5" providerId="ADAL" clId="{611C58E1-7467-48E5-9CD8-BC27D52AD8AB}" dt="2022-11-08T12:47:38.909" v="10" actId="1076"/>
        <pc:sldMkLst>
          <pc:docMk/>
          <pc:sldMk cId="3598496591" sldId="325"/>
        </pc:sldMkLst>
        <pc:spChg chg="del">
          <ac:chgData name="Seloua Izeboudjene" userId="779f36cc-4099-4c1c-bf6a-b11816f798c5" providerId="ADAL" clId="{611C58E1-7467-48E5-9CD8-BC27D52AD8AB}" dt="2022-11-08T12:47:05.717" v="3"/>
          <ac:spMkLst>
            <pc:docMk/>
            <pc:sldMk cId="3598496591" sldId="325"/>
            <ac:spMk id="4" creationId="{57508DBC-68A2-4DA6-BF82-77B553DBEFB3}"/>
          </ac:spMkLst>
        </pc:spChg>
        <pc:spChg chg="add del mod">
          <ac:chgData name="Seloua Izeboudjene" userId="779f36cc-4099-4c1c-bf6a-b11816f798c5" providerId="ADAL" clId="{611C58E1-7467-48E5-9CD8-BC27D52AD8AB}" dt="2022-11-08T12:47:33.938" v="8" actId="478"/>
          <ac:spMkLst>
            <pc:docMk/>
            <pc:sldMk cId="3598496591" sldId="325"/>
            <ac:spMk id="5" creationId="{FB60A41F-124B-D524-6301-773AC4CC25FB}"/>
          </ac:spMkLst>
        </pc:spChg>
        <pc:spChg chg="add mod">
          <ac:chgData name="Seloua Izeboudjene" userId="779f36cc-4099-4c1c-bf6a-b11816f798c5" providerId="ADAL" clId="{611C58E1-7467-48E5-9CD8-BC27D52AD8AB}" dt="2022-11-08T12:47:38.909" v="10" actId="1076"/>
          <ac:spMkLst>
            <pc:docMk/>
            <pc:sldMk cId="3598496591" sldId="325"/>
            <ac:spMk id="12" creationId="{E6D71F2D-4EF4-78AF-6379-F6BA7CA0AAA0}"/>
          </ac:spMkLst>
        </pc:spChg>
      </pc:sldChg>
      <pc:sldChg chg="addSp delSp modSp mod delAnim modAnim">
        <pc:chgData name="Seloua Izeboudjene" userId="779f36cc-4099-4c1c-bf6a-b11816f798c5" providerId="ADAL" clId="{611C58E1-7467-48E5-9CD8-BC27D52AD8AB}" dt="2022-11-08T12:48:05.127" v="16" actId="20577"/>
        <pc:sldMkLst>
          <pc:docMk/>
          <pc:sldMk cId="2733514825" sldId="326"/>
        </pc:sldMkLst>
        <pc:spChg chg="del">
          <ac:chgData name="Seloua Izeboudjene" userId="779f36cc-4099-4c1c-bf6a-b11816f798c5" providerId="ADAL" clId="{611C58E1-7467-48E5-9CD8-BC27D52AD8AB}" dt="2022-11-08T12:47:42.757" v="11"/>
          <ac:spMkLst>
            <pc:docMk/>
            <pc:sldMk cId="2733514825" sldId="326"/>
            <ac:spMk id="4" creationId="{57508DBC-68A2-4DA6-BF82-77B553DBEFB3}"/>
          </ac:spMkLst>
        </pc:spChg>
        <pc:spChg chg="add del mod">
          <ac:chgData name="Seloua Izeboudjene" userId="779f36cc-4099-4c1c-bf6a-b11816f798c5" providerId="ADAL" clId="{611C58E1-7467-48E5-9CD8-BC27D52AD8AB}" dt="2022-11-08T12:47:44.551" v="12" actId="478"/>
          <ac:spMkLst>
            <pc:docMk/>
            <pc:sldMk cId="2733514825" sldId="326"/>
            <ac:spMk id="5" creationId="{5DE3D23A-0706-A8C4-D447-5DBE46FB38E4}"/>
          </ac:spMkLst>
        </pc:spChg>
        <pc:spChg chg="mod">
          <ac:chgData name="Seloua Izeboudjene" userId="779f36cc-4099-4c1c-bf6a-b11816f798c5" providerId="ADAL" clId="{611C58E1-7467-48E5-9CD8-BC27D52AD8AB}" dt="2022-11-08T12:48:05.127" v="16" actId="20577"/>
          <ac:spMkLst>
            <pc:docMk/>
            <pc:sldMk cId="2733514825" sldId="326"/>
            <ac:spMk id="9" creationId="{5D243075-22A3-40AE-8FC6-0A45A6A7BBB9}"/>
          </ac:spMkLst>
        </pc:spChg>
        <pc:spChg chg="add mod">
          <ac:chgData name="Seloua Izeboudjene" userId="779f36cc-4099-4c1c-bf6a-b11816f798c5" providerId="ADAL" clId="{611C58E1-7467-48E5-9CD8-BC27D52AD8AB}" dt="2022-11-08T12:47:46.556" v="13"/>
          <ac:spMkLst>
            <pc:docMk/>
            <pc:sldMk cId="2733514825" sldId="326"/>
            <ac:spMk id="12" creationId="{724ED974-E340-9549-A04B-A75642398977}"/>
          </ac:spMkLst>
        </pc:spChg>
      </pc:sldChg>
      <pc:sldChg chg="addSp modSp modAnim">
        <pc:chgData name="Seloua Izeboudjene" userId="779f36cc-4099-4c1c-bf6a-b11816f798c5" providerId="ADAL" clId="{611C58E1-7467-48E5-9CD8-BC27D52AD8AB}" dt="2022-11-08T12:47:58.278" v="15" actId="20577"/>
        <pc:sldMkLst>
          <pc:docMk/>
          <pc:sldMk cId="4012954982" sldId="327"/>
        </pc:sldMkLst>
        <pc:spChg chg="add mod">
          <ac:chgData name="Seloua Izeboudjene" userId="779f36cc-4099-4c1c-bf6a-b11816f798c5" providerId="ADAL" clId="{611C58E1-7467-48E5-9CD8-BC27D52AD8AB}" dt="2022-11-08T12:47:53.779" v="14"/>
          <ac:spMkLst>
            <pc:docMk/>
            <pc:sldMk cId="4012954982" sldId="327"/>
            <ac:spMk id="5" creationId="{D3540CCF-E4AD-7417-639B-6FBDD8AA4541}"/>
          </ac:spMkLst>
        </pc:spChg>
        <pc:spChg chg="mod">
          <ac:chgData name="Seloua Izeboudjene" userId="779f36cc-4099-4c1c-bf6a-b11816f798c5" providerId="ADAL" clId="{611C58E1-7467-48E5-9CD8-BC27D52AD8AB}" dt="2022-11-08T12:47:58.278" v="15" actId="20577"/>
          <ac:spMkLst>
            <pc:docMk/>
            <pc:sldMk cId="4012954982" sldId="327"/>
            <ac:spMk id="9" creationId="{5D243075-22A3-40AE-8FC6-0A45A6A7BBB9}"/>
          </ac:spMkLst>
        </pc:spChg>
      </pc:sldChg>
      <pc:sldChg chg="modSp new mod">
        <pc:chgData name="Seloua Izeboudjene" userId="779f36cc-4099-4c1c-bf6a-b11816f798c5" providerId="ADAL" clId="{611C58E1-7467-48E5-9CD8-BC27D52AD8AB}" dt="2022-11-08T12:49:32.549" v="79" actId="20577"/>
        <pc:sldMkLst>
          <pc:docMk/>
          <pc:sldMk cId="3730365101" sldId="332"/>
        </pc:sldMkLst>
        <pc:spChg chg="mod">
          <ac:chgData name="Seloua Izeboudjene" userId="779f36cc-4099-4c1c-bf6a-b11816f798c5" providerId="ADAL" clId="{611C58E1-7467-48E5-9CD8-BC27D52AD8AB}" dt="2022-11-08T12:49:32.549" v="79" actId="20577"/>
          <ac:spMkLst>
            <pc:docMk/>
            <pc:sldMk cId="3730365101" sldId="332"/>
            <ac:spMk id="2" creationId="{24A5E4D5-B025-1A3D-8BDD-A82EBB5888CC}"/>
          </ac:spMkLst>
        </pc:spChg>
      </pc:sldChg>
      <pc:sldChg chg="modSp new mod">
        <pc:chgData name="Seloua Izeboudjene" userId="779f36cc-4099-4c1c-bf6a-b11816f798c5" providerId="ADAL" clId="{611C58E1-7467-48E5-9CD8-BC27D52AD8AB}" dt="2022-11-08T12:50:33.203" v="108" actId="20577"/>
        <pc:sldMkLst>
          <pc:docMk/>
          <pc:sldMk cId="1512171189" sldId="333"/>
        </pc:sldMkLst>
        <pc:spChg chg="mod">
          <ac:chgData name="Seloua Izeboudjene" userId="779f36cc-4099-4c1c-bf6a-b11816f798c5" providerId="ADAL" clId="{611C58E1-7467-48E5-9CD8-BC27D52AD8AB}" dt="2022-11-08T12:50:33.203" v="108" actId="20577"/>
          <ac:spMkLst>
            <pc:docMk/>
            <pc:sldMk cId="1512171189" sldId="333"/>
            <ac:spMk id="2" creationId="{9ABB4C71-F23C-D81B-C7F5-E7E47255E98A}"/>
          </ac:spMkLst>
        </pc:spChg>
      </pc:sldChg>
      <pc:sldChg chg="modSp new mod">
        <pc:chgData name="Seloua Izeboudjene" userId="779f36cc-4099-4c1c-bf6a-b11816f798c5" providerId="ADAL" clId="{611C58E1-7467-48E5-9CD8-BC27D52AD8AB}" dt="2022-11-08T12:51:21.082" v="150" actId="20577"/>
        <pc:sldMkLst>
          <pc:docMk/>
          <pc:sldMk cId="3783258854" sldId="334"/>
        </pc:sldMkLst>
        <pc:spChg chg="mod">
          <ac:chgData name="Seloua Izeboudjene" userId="779f36cc-4099-4c1c-bf6a-b11816f798c5" providerId="ADAL" clId="{611C58E1-7467-48E5-9CD8-BC27D52AD8AB}" dt="2022-11-08T12:51:21.082" v="150" actId="20577"/>
          <ac:spMkLst>
            <pc:docMk/>
            <pc:sldMk cId="3783258854" sldId="334"/>
            <ac:spMk id="2" creationId="{5698BDE1-3C57-113F-7D47-F7D666B3CBC4}"/>
          </ac:spMkLst>
        </pc:spChg>
      </pc:sldChg>
      <pc:sldChg chg="modSp new mod">
        <pc:chgData name="Seloua Izeboudjene" userId="779f36cc-4099-4c1c-bf6a-b11816f798c5" providerId="ADAL" clId="{611C58E1-7467-48E5-9CD8-BC27D52AD8AB}" dt="2022-11-08T12:51:41.914" v="185" actId="20577"/>
        <pc:sldMkLst>
          <pc:docMk/>
          <pc:sldMk cId="3463028475" sldId="335"/>
        </pc:sldMkLst>
        <pc:spChg chg="mod">
          <ac:chgData name="Seloua Izeboudjene" userId="779f36cc-4099-4c1c-bf6a-b11816f798c5" providerId="ADAL" clId="{611C58E1-7467-48E5-9CD8-BC27D52AD8AB}" dt="2022-11-08T12:51:41.914" v="185" actId="20577"/>
          <ac:spMkLst>
            <pc:docMk/>
            <pc:sldMk cId="3463028475" sldId="335"/>
            <ac:spMk id="2" creationId="{E2643592-6C75-A302-51E9-E65621074FFC}"/>
          </ac:spMkLst>
        </pc:spChg>
      </pc:sldChg>
      <pc:sldChg chg="modSp new mod">
        <pc:chgData name="Seloua Izeboudjene" userId="779f36cc-4099-4c1c-bf6a-b11816f798c5" providerId="ADAL" clId="{611C58E1-7467-48E5-9CD8-BC27D52AD8AB}" dt="2022-11-08T12:52:23.211" v="212" actId="20577"/>
        <pc:sldMkLst>
          <pc:docMk/>
          <pc:sldMk cId="3493765054" sldId="336"/>
        </pc:sldMkLst>
        <pc:spChg chg="mod">
          <ac:chgData name="Seloua Izeboudjene" userId="779f36cc-4099-4c1c-bf6a-b11816f798c5" providerId="ADAL" clId="{611C58E1-7467-48E5-9CD8-BC27D52AD8AB}" dt="2022-11-08T12:52:23.211" v="212" actId="20577"/>
          <ac:spMkLst>
            <pc:docMk/>
            <pc:sldMk cId="3493765054" sldId="336"/>
            <ac:spMk id="2" creationId="{833D768A-6136-EEC5-E3EB-98ABEC209300}"/>
          </ac:spMkLst>
        </pc:spChg>
      </pc:sldChg>
    </pc:docChg>
  </pc:docChgLst>
  <pc:docChgLst>
    <pc:chgData name="Seloua Izeboudjene" userId="779f36cc-4099-4c1c-bf6a-b11816f798c5" providerId="ADAL" clId="{67F0DB01-163A-4386-A414-0B5970B7349D}"/>
    <pc:docChg chg="custSel addSld modSld sldOrd">
      <pc:chgData name="Seloua Izeboudjene" userId="779f36cc-4099-4c1c-bf6a-b11816f798c5" providerId="ADAL" clId="{67F0DB01-163A-4386-A414-0B5970B7349D}" dt="2021-10-11T17:01:11.912" v="179" actId="20577"/>
      <pc:docMkLst>
        <pc:docMk/>
      </pc:docMkLst>
      <pc:sldChg chg="ord">
        <pc:chgData name="Seloua Izeboudjene" userId="779f36cc-4099-4c1c-bf6a-b11816f798c5" providerId="ADAL" clId="{67F0DB01-163A-4386-A414-0B5970B7349D}" dt="2021-10-08T11:57:46.526" v="93"/>
        <pc:sldMkLst>
          <pc:docMk/>
          <pc:sldMk cId="4086755731" sldId="282"/>
        </pc:sldMkLst>
      </pc:sldChg>
      <pc:sldChg chg="modAnim">
        <pc:chgData name="Seloua Izeboudjene" userId="779f36cc-4099-4c1c-bf6a-b11816f798c5" providerId="ADAL" clId="{67F0DB01-163A-4386-A414-0B5970B7349D}" dt="2021-10-08T08:03:24.647" v="6"/>
        <pc:sldMkLst>
          <pc:docMk/>
          <pc:sldMk cId="170680944" sldId="306"/>
        </pc:sldMkLst>
      </pc:sldChg>
      <pc:sldChg chg="modAnim">
        <pc:chgData name="Seloua Izeboudjene" userId="779f36cc-4099-4c1c-bf6a-b11816f798c5" providerId="ADAL" clId="{67F0DB01-163A-4386-A414-0B5970B7349D}" dt="2021-10-08T12:00:45.010" v="126"/>
        <pc:sldMkLst>
          <pc:docMk/>
          <pc:sldMk cId="3035609240" sldId="309"/>
        </pc:sldMkLst>
      </pc:sldChg>
      <pc:sldChg chg="ord">
        <pc:chgData name="Seloua Izeboudjene" userId="779f36cc-4099-4c1c-bf6a-b11816f798c5" providerId="ADAL" clId="{67F0DB01-163A-4386-A414-0B5970B7349D}" dt="2021-10-08T08:07:46.960" v="27"/>
        <pc:sldMkLst>
          <pc:docMk/>
          <pc:sldMk cId="1869788384" sldId="311"/>
        </pc:sldMkLst>
      </pc:sldChg>
      <pc:sldChg chg="ord">
        <pc:chgData name="Seloua Izeboudjene" userId="779f36cc-4099-4c1c-bf6a-b11816f798c5" providerId="ADAL" clId="{67F0DB01-163A-4386-A414-0B5970B7349D}" dt="2021-10-08T08:06:20.433" v="21"/>
        <pc:sldMkLst>
          <pc:docMk/>
          <pc:sldMk cId="346841065" sldId="312"/>
        </pc:sldMkLst>
      </pc:sldChg>
      <pc:sldChg chg="ord">
        <pc:chgData name="Seloua Izeboudjene" userId="779f36cc-4099-4c1c-bf6a-b11816f798c5" providerId="ADAL" clId="{67F0DB01-163A-4386-A414-0B5970B7349D}" dt="2021-10-08T08:07:51.132" v="29"/>
        <pc:sldMkLst>
          <pc:docMk/>
          <pc:sldMk cId="1446127053" sldId="313"/>
        </pc:sldMkLst>
      </pc:sldChg>
      <pc:sldChg chg="ord">
        <pc:chgData name="Seloua Izeboudjene" userId="779f36cc-4099-4c1c-bf6a-b11816f798c5" providerId="ADAL" clId="{67F0DB01-163A-4386-A414-0B5970B7349D}" dt="2021-10-08T08:08:06.432" v="33"/>
        <pc:sldMkLst>
          <pc:docMk/>
          <pc:sldMk cId="4105405954" sldId="314"/>
        </pc:sldMkLst>
      </pc:sldChg>
      <pc:sldChg chg="ord">
        <pc:chgData name="Seloua Izeboudjene" userId="779f36cc-4099-4c1c-bf6a-b11816f798c5" providerId="ADAL" clId="{67F0DB01-163A-4386-A414-0B5970B7349D}" dt="2021-10-08T08:08:00.379" v="31"/>
        <pc:sldMkLst>
          <pc:docMk/>
          <pc:sldMk cId="2777835661" sldId="315"/>
        </pc:sldMkLst>
      </pc:sldChg>
      <pc:sldChg chg="ord">
        <pc:chgData name="Seloua Izeboudjene" userId="779f36cc-4099-4c1c-bf6a-b11816f798c5" providerId="ADAL" clId="{67F0DB01-163A-4386-A414-0B5970B7349D}" dt="2021-10-08T08:05:59.719" v="17"/>
        <pc:sldMkLst>
          <pc:docMk/>
          <pc:sldMk cId="620977395" sldId="316"/>
        </pc:sldMkLst>
      </pc:sldChg>
      <pc:sldChg chg="ord">
        <pc:chgData name="Seloua Izeboudjene" userId="779f36cc-4099-4c1c-bf6a-b11816f798c5" providerId="ADAL" clId="{67F0DB01-163A-4386-A414-0B5970B7349D}" dt="2021-10-08T08:08:23.489" v="35"/>
        <pc:sldMkLst>
          <pc:docMk/>
          <pc:sldMk cId="1300386504" sldId="317"/>
        </pc:sldMkLst>
      </pc:sldChg>
      <pc:sldChg chg="ord">
        <pc:chgData name="Seloua Izeboudjene" userId="779f36cc-4099-4c1c-bf6a-b11816f798c5" providerId="ADAL" clId="{67F0DB01-163A-4386-A414-0B5970B7349D}" dt="2021-10-08T08:06:11.873" v="19"/>
        <pc:sldMkLst>
          <pc:docMk/>
          <pc:sldMk cId="2822451777" sldId="318"/>
        </pc:sldMkLst>
      </pc:sldChg>
      <pc:sldChg chg="ord">
        <pc:chgData name="Seloua Izeboudjene" userId="779f36cc-4099-4c1c-bf6a-b11816f798c5" providerId="ADAL" clId="{67F0DB01-163A-4386-A414-0B5970B7349D}" dt="2021-10-08T08:06:31.022" v="25"/>
        <pc:sldMkLst>
          <pc:docMk/>
          <pc:sldMk cId="3778121998" sldId="319"/>
        </pc:sldMkLst>
      </pc:sldChg>
      <pc:sldChg chg="modSp ord">
        <pc:chgData name="Seloua Izeboudjene" userId="779f36cc-4099-4c1c-bf6a-b11816f798c5" providerId="ADAL" clId="{67F0DB01-163A-4386-A414-0B5970B7349D}" dt="2021-10-08T11:57:37.121" v="91" actId="20577"/>
        <pc:sldMkLst>
          <pc:docMk/>
          <pc:sldMk cId="434702618" sldId="321"/>
        </pc:sldMkLst>
        <pc:spChg chg="mod">
          <ac:chgData name="Seloua Izeboudjene" userId="779f36cc-4099-4c1c-bf6a-b11816f798c5" providerId="ADAL" clId="{67F0DB01-163A-4386-A414-0B5970B7349D}" dt="2021-10-08T11:57:30.802" v="84" actId="20577"/>
          <ac:spMkLst>
            <pc:docMk/>
            <pc:sldMk cId="434702618" sldId="321"/>
            <ac:spMk id="10" creationId="{29CA30F6-0E6F-4597-99C7-7E1F32581B41}"/>
          </ac:spMkLst>
        </pc:spChg>
        <pc:spChg chg="mod">
          <ac:chgData name="Seloua Izeboudjene" userId="779f36cc-4099-4c1c-bf6a-b11816f798c5" providerId="ADAL" clId="{67F0DB01-163A-4386-A414-0B5970B7349D}" dt="2021-10-08T11:57:37.121" v="91" actId="20577"/>
          <ac:spMkLst>
            <pc:docMk/>
            <pc:sldMk cId="434702618" sldId="321"/>
            <ac:spMk id="11" creationId="{F83C7F3B-51FC-4767-8952-AEE4AD39A026}"/>
          </ac:spMkLst>
        </pc:spChg>
      </pc:sldChg>
      <pc:sldChg chg="modSp add mod ord">
        <pc:chgData name="Seloua Izeboudjene" userId="779f36cc-4099-4c1c-bf6a-b11816f798c5" providerId="ADAL" clId="{67F0DB01-163A-4386-A414-0B5970B7349D}" dt="2021-10-08T11:57:09.023" v="72" actId="1076"/>
        <pc:sldMkLst>
          <pc:docMk/>
          <pc:sldMk cId="2633892154" sldId="323"/>
        </pc:sldMkLst>
        <pc:spChg chg="mod">
          <ac:chgData name="Seloua Izeboudjene" userId="779f36cc-4099-4c1c-bf6a-b11816f798c5" providerId="ADAL" clId="{67F0DB01-163A-4386-A414-0B5970B7349D}" dt="2021-10-08T11:56:47.263" v="48" actId="20577"/>
          <ac:spMkLst>
            <pc:docMk/>
            <pc:sldMk cId="2633892154" sldId="323"/>
            <ac:spMk id="9" creationId="{5D243075-22A3-40AE-8FC6-0A45A6A7BBB9}"/>
          </ac:spMkLst>
        </pc:spChg>
        <pc:spChg chg="mod">
          <ac:chgData name="Seloua Izeboudjene" userId="779f36cc-4099-4c1c-bf6a-b11816f798c5" providerId="ADAL" clId="{67F0DB01-163A-4386-A414-0B5970B7349D}" dt="2021-10-08T11:56:56.549" v="59" actId="20577"/>
          <ac:spMkLst>
            <pc:docMk/>
            <pc:sldMk cId="2633892154" sldId="323"/>
            <ac:spMk id="10" creationId="{29CA30F6-0E6F-4597-99C7-7E1F32581B41}"/>
          </ac:spMkLst>
        </pc:spChg>
        <pc:spChg chg="mod">
          <ac:chgData name="Seloua Izeboudjene" userId="779f36cc-4099-4c1c-bf6a-b11816f798c5" providerId="ADAL" clId="{67F0DB01-163A-4386-A414-0B5970B7349D}" dt="2021-10-08T11:57:09.023" v="72" actId="1076"/>
          <ac:spMkLst>
            <pc:docMk/>
            <pc:sldMk cId="2633892154" sldId="323"/>
            <ac:spMk id="11" creationId="{F83C7F3B-51FC-4767-8952-AEE4AD39A026}"/>
          </ac:spMkLst>
        </pc:spChg>
      </pc:sldChg>
      <pc:sldChg chg="addSp delSp modSp add mod">
        <pc:chgData name="Seloua Izeboudjene" userId="779f36cc-4099-4c1c-bf6a-b11816f798c5" providerId="ADAL" clId="{67F0DB01-163A-4386-A414-0B5970B7349D}" dt="2021-10-08T11:58:05.859" v="96"/>
        <pc:sldMkLst>
          <pc:docMk/>
          <pc:sldMk cId="2676004405" sldId="324"/>
        </pc:sldMkLst>
        <pc:spChg chg="add mod">
          <ac:chgData name="Seloua Izeboudjene" userId="779f36cc-4099-4c1c-bf6a-b11816f798c5" providerId="ADAL" clId="{67F0DB01-163A-4386-A414-0B5970B7349D}" dt="2021-10-08T11:57:57.255" v="95" actId="478"/>
          <ac:spMkLst>
            <pc:docMk/>
            <pc:sldMk cId="2676004405" sldId="324"/>
            <ac:spMk id="4" creationId="{57508DBC-68A2-4DA6-BF82-77B553DBEFB3}"/>
          </ac:spMkLst>
        </pc:spChg>
        <pc:picChg chg="del">
          <ac:chgData name="Seloua Izeboudjene" userId="779f36cc-4099-4c1c-bf6a-b11816f798c5" providerId="ADAL" clId="{67F0DB01-163A-4386-A414-0B5970B7349D}" dt="2021-10-08T11:57:57.255" v="95" actId="478"/>
          <ac:picMkLst>
            <pc:docMk/>
            <pc:sldMk cId="2676004405" sldId="324"/>
            <ac:picMk id="13" creationId="{F7A4C42A-F50D-43CC-9824-8F29F665D9CD}"/>
          </ac:picMkLst>
        </pc:picChg>
        <pc:picChg chg="add mod">
          <ac:chgData name="Seloua Izeboudjene" userId="779f36cc-4099-4c1c-bf6a-b11816f798c5" providerId="ADAL" clId="{67F0DB01-163A-4386-A414-0B5970B7349D}" dt="2021-10-08T11:58:05.859" v="96"/>
          <ac:picMkLst>
            <pc:docMk/>
            <pc:sldMk cId="2676004405" sldId="324"/>
            <ac:picMk id="14" creationId="{D01D9495-9E68-4329-A607-0AD8E6870156}"/>
          </ac:picMkLst>
        </pc:picChg>
      </pc:sldChg>
      <pc:sldChg chg="addSp delSp modSp add mod">
        <pc:chgData name="Seloua Izeboudjene" userId="779f36cc-4099-4c1c-bf6a-b11816f798c5" providerId="ADAL" clId="{67F0DB01-163A-4386-A414-0B5970B7349D}" dt="2021-10-08T11:59:04.649" v="107" actId="13822"/>
        <pc:sldMkLst>
          <pc:docMk/>
          <pc:sldMk cId="3598496591" sldId="325"/>
        </pc:sldMkLst>
        <pc:spChg chg="add mod">
          <ac:chgData name="Seloua Izeboudjene" userId="779f36cc-4099-4c1c-bf6a-b11816f798c5" providerId="ADAL" clId="{67F0DB01-163A-4386-A414-0B5970B7349D}" dt="2021-10-08T11:59:04.649" v="107" actId="13822"/>
          <ac:spMkLst>
            <pc:docMk/>
            <pc:sldMk cId="3598496591" sldId="325"/>
            <ac:spMk id="3" creationId="{EF011155-654C-48AC-9A97-F52E12726DFE}"/>
          </ac:spMkLst>
        </pc:spChg>
        <pc:picChg chg="del">
          <ac:chgData name="Seloua Izeboudjene" userId="779f36cc-4099-4c1c-bf6a-b11816f798c5" providerId="ADAL" clId="{67F0DB01-163A-4386-A414-0B5970B7349D}" dt="2021-10-08T11:58:26.501" v="98" actId="478"/>
          <ac:picMkLst>
            <pc:docMk/>
            <pc:sldMk cId="3598496591" sldId="325"/>
            <ac:picMk id="14" creationId="{D01D9495-9E68-4329-A607-0AD8E6870156}"/>
          </ac:picMkLst>
        </pc:picChg>
      </pc:sldChg>
      <pc:sldChg chg="modSp add">
        <pc:chgData name="Seloua Izeboudjene" userId="779f36cc-4099-4c1c-bf6a-b11816f798c5" providerId="ADAL" clId="{67F0DB01-163A-4386-A414-0B5970B7349D}" dt="2021-10-08T11:59:37.395" v="117" actId="20577"/>
        <pc:sldMkLst>
          <pc:docMk/>
          <pc:sldMk cId="2733514825" sldId="326"/>
        </pc:sldMkLst>
        <pc:spChg chg="mod">
          <ac:chgData name="Seloua Izeboudjene" userId="779f36cc-4099-4c1c-bf6a-b11816f798c5" providerId="ADAL" clId="{67F0DB01-163A-4386-A414-0B5970B7349D}" dt="2021-10-08T11:59:37.395" v="117" actId="20577"/>
          <ac:spMkLst>
            <pc:docMk/>
            <pc:sldMk cId="2733514825" sldId="326"/>
            <ac:spMk id="3" creationId="{EF011155-654C-48AC-9A97-F52E12726DFE}"/>
          </ac:spMkLst>
        </pc:spChg>
        <pc:spChg chg="mod">
          <ac:chgData name="Seloua Izeboudjene" userId="779f36cc-4099-4c1c-bf6a-b11816f798c5" providerId="ADAL" clId="{67F0DB01-163A-4386-A414-0B5970B7349D}" dt="2021-10-08T11:59:28.390" v="114" actId="20577"/>
          <ac:spMkLst>
            <pc:docMk/>
            <pc:sldMk cId="2733514825" sldId="326"/>
            <ac:spMk id="9" creationId="{5D243075-22A3-40AE-8FC6-0A45A6A7BBB9}"/>
          </ac:spMkLst>
        </pc:spChg>
      </pc:sldChg>
      <pc:sldChg chg="modSp add mod">
        <pc:chgData name="Seloua Izeboudjene" userId="779f36cc-4099-4c1c-bf6a-b11816f798c5" providerId="ADAL" clId="{67F0DB01-163A-4386-A414-0B5970B7349D}" dt="2021-10-08T11:59:48.802" v="120" actId="20577"/>
        <pc:sldMkLst>
          <pc:docMk/>
          <pc:sldMk cId="4012954982" sldId="327"/>
        </pc:sldMkLst>
        <pc:spChg chg="mod">
          <ac:chgData name="Seloua Izeboudjene" userId="779f36cc-4099-4c1c-bf6a-b11816f798c5" providerId="ADAL" clId="{67F0DB01-163A-4386-A414-0B5970B7349D}" dt="2021-10-08T11:59:48.802" v="120" actId="20577"/>
          <ac:spMkLst>
            <pc:docMk/>
            <pc:sldMk cId="4012954982" sldId="327"/>
            <ac:spMk id="3" creationId="{EF011155-654C-48AC-9A97-F52E12726DFE}"/>
          </ac:spMkLst>
        </pc:spChg>
      </pc:sldChg>
      <pc:sldChg chg="modSp new mod">
        <pc:chgData name="Seloua Izeboudjene" userId="779f36cc-4099-4c1c-bf6a-b11816f798c5" providerId="ADAL" clId="{67F0DB01-163A-4386-A414-0B5970B7349D}" dt="2021-10-11T17:01:11.912" v="179" actId="20577"/>
        <pc:sldMkLst>
          <pc:docMk/>
          <pc:sldMk cId="630017506" sldId="328"/>
        </pc:sldMkLst>
        <pc:spChg chg="mod">
          <ac:chgData name="Seloua Izeboudjene" userId="779f36cc-4099-4c1c-bf6a-b11816f798c5" providerId="ADAL" clId="{67F0DB01-163A-4386-A414-0B5970B7349D}" dt="2021-10-11T16:58:20.315" v="146" actId="20577"/>
          <ac:spMkLst>
            <pc:docMk/>
            <pc:sldMk cId="630017506" sldId="328"/>
            <ac:spMk id="2" creationId="{03129AA4-370E-4D30-A376-882CE2527818}"/>
          </ac:spMkLst>
        </pc:spChg>
        <pc:spChg chg="mod">
          <ac:chgData name="Seloua Izeboudjene" userId="779f36cc-4099-4c1c-bf6a-b11816f798c5" providerId="ADAL" clId="{67F0DB01-163A-4386-A414-0B5970B7349D}" dt="2021-10-11T17:01:11.912" v="179" actId="20577"/>
          <ac:spMkLst>
            <pc:docMk/>
            <pc:sldMk cId="630017506" sldId="328"/>
            <ac:spMk id="3" creationId="{3BA55D32-6E61-40A3-8738-F6A83643FBF8}"/>
          </ac:spMkLst>
        </pc:spChg>
      </pc:sldChg>
    </pc:docChg>
  </pc:docChgLst>
  <pc:docChgLst>
    <pc:chgData name="Seloua Izeboudjene" userId="779f36cc-4099-4c1c-bf6a-b11816f798c5" providerId="ADAL" clId="{CF30EFF7-FED9-40ED-8B19-BF4A344EE61F}"/>
    <pc:docChg chg="modSld modNotesMaster">
      <pc:chgData name="Seloua Izeboudjene" userId="779f36cc-4099-4c1c-bf6a-b11816f798c5" providerId="ADAL" clId="{CF30EFF7-FED9-40ED-8B19-BF4A344EE61F}" dt="2022-10-14T07:38:16.093" v="14" actId="1076"/>
      <pc:docMkLst>
        <pc:docMk/>
      </pc:docMkLst>
      <pc:sldChg chg="modSp mod">
        <pc:chgData name="Seloua Izeboudjene" userId="779f36cc-4099-4c1c-bf6a-b11816f798c5" providerId="ADAL" clId="{CF30EFF7-FED9-40ED-8B19-BF4A344EE61F}" dt="2022-10-14T07:38:16.093" v="14" actId="1076"/>
        <pc:sldMkLst>
          <pc:docMk/>
          <pc:sldMk cId="2656701095" sldId="289"/>
        </pc:sldMkLst>
        <pc:picChg chg="mod">
          <ac:chgData name="Seloua Izeboudjene" userId="779f36cc-4099-4c1c-bf6a-b11816f798c5" providerId="ADAL" clId="{CF30EFF7-FED9-40ED-8B19-BF4A344EE61F}" dt="2022-10-14T07:38:16.093" v="14" actId="1076"/>
          <ac:picMkLst>
            <pc:docMk/>
            <pc:sldMk cId="2656701095" sldId="289"/>
            <ac:picMk id="5" creationId="{C1FB2CBA-F092-4126-B797-FEA17A461F3E}"/>
          </ac:picMkLst>
        </pc:picChg>
      </pc:sldChg>
      <pc:sldChg chg="modSp mod">
        <pc:chgData name="Seloua Izeboudjene" userId="779f36cc-4099-4c1c-bf6a-b11816f798c5" providerId="ADAL" clId="{CF30EFF7-FED9-40ED-8B19-BF4A344EE61F}" dt="2022-10-14T07:37:34.036" v="13" actId="1076"/>
        <pc:sldMkLst>
          <pc:docMk/>
          <pc:sldMk cId="3059263505" sldId="291"/>
        </pc:sldMkLst>
        <pc:spChg chg="mod">
          <ac:chgData name="Seloua Izeboudjene" userId="779f36cc-4099-4c1c-bf6a-b11816f798c5" providerId="ADAL" clId="{CF30EFF7-FED9-40ED-8B19-BF4A344EE61F}" dt="2022-10-14T07:37:30.852" v="12" actId="1076"/>
          <ac:spMkLst>
            <pc:docMk/>
            <pc:sldMk cId="3059263505" sldId="291"/>
            <ac:spMk id="6" creationId="{529192A4-44AA-4C9E-BA39-3C0BA4F8AAC7}"/>
          </ac:spMkLst>
        </pc:spChg>
        <pc:spChg chg="mod">
          <ac:chgData name="Seloua Izeboudjene" userId="779f36cc-4099-4c1c-bf6a-b11816f798c5" providerId="ADAL" clId="{CF30EFF7-FED9-40ED-8B19-BF4A344EE61F}" dt="2022-10-14T07:37:34.036" v="13" actId="1076"/>
          <ac:spMkLst>
            <pc:docMk/>
            <pc:sldMk cId="3059263505" sldId="291"/>
            <ac:spMk id="7" creationId="{4BE9C758-4F1E-4B07-B67F-31161D15A244}"/>
          </ac:spMkLst>
        </pc:spChg>
      </pc:sldChg>
      <pc:sldChg chg="modSp mod">
        <pc:chgData name="Seloua Izeboudjene" userId="779f36cc-4099-4c1c-bf6a-b11816f798c5" providerId="ADAL" clId="{CF30EFF7-FED9-40ED-8B19-BF4A344EE61F}" dt="2022-10-13T09:05:33.055" v="9" actId="1076"/>
        <pc:sldMkLst>
          <pc:docMk/>
          <pc:sldMk cId="1869788384" sldId="311"/>
        </pc:sldMkLst>
        <pc:spChg chg="mod">
          <ac:chgData name="Seloua Izeboudjene" userId="779f36cc-4099-4c1c-bf6a-b11816f798c5" providerId="ADAL" clId="{CF30EFF7-FED9-40ED-8B19-BF4A344EE61F}" dt="2022-10-13T09:05:33.055" v="9" actId="1076"/>
          <ac:spMkLst>
            <pc:docMk/>
            <pc:sldMk cId="1869788384" sldId="311"/>
            <ac:spMk id="6" creationId="{BEB01B3D-81CD-424B-A5F3-108BC5380B08}"/>
          </ac:spMkLst>
        </pc:spChg>
      </pc:sldChg>
      <pc:sldChg chg="modSp">
        <pc:chgData name="Seloua Izeboudjene" userId="779f36cc-4099-4c1c-bf6a-b11816f798c5" providerId="ADAL" clId="{CF30EFF7-FED9-40ED-8B19-BF4A344EE61F}" dt="2022-10-13T07:59:13.883" v="8" actId="20577"/>
        <pc:sldMkLst>
          <pc:docMk/>
          <pc:sldMk cId="2633892154" sldId="323"/>
        </pc:sldMkLst>
        <pc:spChg chg="mod">
          <ac:chgData name="Seloua Izeboudjene" userId="779f36cc-4099-4c1c-bf6a-b11816f798c5" providerId="ADAL" clId="{CF30EFF7-FED9-40ED-8B19-BF4A344EE61F}" dt="2022-10-13T07:59:13.883" v="8" actId="20577"/>
          <ac:spMkLst>
            <pc:docMk/>
            <pc:sldMk cId="2633892154" sldId="323"/>
            <ac:spMk id="10" creationId="{29CA30F6-0E6F-4597-99C7-7E1F32581B41}"/>
          </ac:spMkLst>
        </pc:spChg>
      </pc:sldChg>
    </pc:docChg>
  </pc:docChgLst>
  <pc:docChgLst>
    <pc:chgData name="Seloua Izeboudjene" userId="779f36cc-4099-4c1c-bf6a-b11816f798c5" providerId="ADAL" clId="{D23BE2BB-B91A-4D76-9F53-0A4558AC79AA}"/>
    <pc:docChg chg="addSld modSld">
      <pc:chgData name="Seloua Izeboudjene" userId="779f36cc-4099-4c1c-bf6a-b11816f798c5" providerId="ADAL" clId="{D23BE2BB-B91A-4D76-9F53-0A4558AC79AA}" dt="2022-07-15T11:38:36.549" v="58" actId="20577"/>
      <pc:docMkLst>
        <pc:docMk/>
      </pc:docMkLst>
      <pc:sldChg chg="modSp mod">
        <pc:chgData name="Seloua Izeboudjene" userId="779f36cc-4099-4c1c-bf6a-b11816f798c5" providerId="ADAL" clId="{D23BE2BB-B91A-4D76-9F53-0A4558AC79AA}" dt="2022-07-15T11:38:36.549" v="58" actId="20577"/>
        <pc:sldMkLst>
          <pc:docMk/>
          <pc:sldMk cId="2822451777" sldId="318"/>
        </pc:sldMkLst>
        <pc:spChg chg="mod">
          <ac:chgData name="Seloua Izeboudjene" userId="779f36cc-4099-4c1c-bf6a-b11816f798c5" providerId="ADAL" clId="{D23BE2BB-B91A-4D76-9F53-0A4558AC79AA}" dt="2022-07-15T11:38:36.549" v="58" actId="20577"/>
          <ac:spMkLst>
            <pc:docMk/>
            <pc:sldMk cId="2822451777" sldId="318"/>
            <ac:spMk id="5" creationId="{F01E3D08-6EC5-444A-924D-925C2BCF2853}"/>
          </ac:spMkLst>
        </pc:spChg>
      </pc:sldChg>
      <pc:sldChg chg="modSp add mod">
        <pc:chgData name="Seloua Izeboudjene" userId="779f36cc-4099-4c1c-bf6a-b11816f798c5" providerId="ADAL" clId="{D23BE2BB-B91A-4D76-9F53-0A4558AC79AA}" dt="2022-07-15T11:35:32.053" v="7" actId="6549"/>
        <pc:sldMkLst>
          <pc:docMk/>
          <pc:sldMk cId="2562003315" sldId="329"/>
        </pc:sldMkLst>
        <pc:spChg chg="mod">
          <ac:chgData name="Seloua Izeboudjene" userId="779f36cc-4099-4c1c-bf6a-b11816f798c5" providerId="ADAL" clId="{D23BE2BB-B91A-4D76-9F53-0A4558AC79AA}" dt="2022-07-15T11:35:32.053" v="7" actId="6549"/>
          <ac:spMkLst>
            <pc:docMk/>
            <pc:sldMk cId="2562003315" sldId="329"/>
            <ac:spMk id="5" creationId="{4F3A1E86-52F2-4DD9-BD5C-37EBB1335FCD}"/>
          </ac:spMkLst>
        </pc:spChg>
      </pc:sldChg>
      <pc:sldChg chg="modSp add mod">
        <pc:chgData name="Seloua Izeboudjene" userId="779f36cc-4099-4c1c-bf6a-b11816f798c5" providerId="ADAL" clId="{D23BE2BB-B91A-4D76-9F53-0A4558AC79AA}" dt="2022-07-15T11:37:34.175" v="45" actId="20577"/>
        <pc:sldMkLst>
          <pc:docMk/>
          <pc:sldMk cId="2944213945" sldId="330"/>
        </pc:sldMkLst>
        <pc:spChg chg="mod">
          <ac:chgData name="Seloua Izeboudjene" userId="779f36cc-4099-4c1c-bf6a-b11816f798c5" providerId="ADAL" clId="{D23BE2BB-B91A-4D76-9F53-0A4558AC79AA}" dt="2022-07-15T11:37:34.175" v="45" actId="20577"/>
          <ac:spMkLst>
            <pc:docMk/>
            <pc:sldMk cId="2944213945" sldId="330"/>
            <ac:spMk id="5" creationId="{7E69308C-13BB-4AD1-92C7-C99B74D7CA95}"/>
          </ac:spMkLst>
        </pc:spChg>
      </pc:sldChg>
      <pc:sldChg chg="modSp add mod">
        <pc:chgData name="Seloua Izeboudjene" userId="779f36cc-4099-4c1c-bf6a-b11816f798c5" providerId="ADAL" clId="{D23BE2BB-B91A-4D76-9F53-0A4558AC79AA}" dt="2022-07-15T11:38:04.774" v="49" actId="115"/>
        <pc:sldMkLst>
          <pc:docMk/>
          <pc:sldMk cId="3191189987" sldId="331"/>
        </pc:sldMkLst>
        <pc:spChg chg="mod">
          <ac:chgData name="Seloua Izeboudjene" userId="779f36cc-4099-4c1c-bf6a-b11816f798c5" providerId="ADAL" clId="{D23BE2BB-B91A-4D76-9F53-0A4558AC79AA}" dt="2022-07-15T11:38:04.774" v="49" actId="115"/>
          <ac:spMkLst>
            <pc:docMk/>
            <pc:sldMk cId="3191189987" sldId="331"/>
            <ac:spMk id="7" creationId="{38015CB4-A82B-4DB4-9313-6E1C9D334E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0000E-F069-4E1B-AB52-2235C9317E1A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F5B35-01B2-4202-BC4A-44093AFAC4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5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03D32F-2AED-4BD9-8A00-3F098221B830}" type="datetime1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Seloua Nedjai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49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B0414-750B-4E9C-B583-4891F3756593}" type="datetime1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00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EFEC-CF2B-406F-867B-B2F3B33C5CC2}" type="datetime1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39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572-4878-441A-85AA-EB1E7538A7DC}" type="datetime1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8253-C5FE-45C1-8D0B-24A397C76DBC}" type="datetime1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25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0D02-0EAC-44B5-967E-A24F9D0B660E}" type="datetime1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50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00CC-C7C5-4631-A384-5E6419216740}" type="datetime1">
              <a:rPr lang="en-GB" smtClean="0"/>
              <a:t>04/11/2022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4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C325-714D-45BD-A20F-F2B38DE19424}" type="datetime1">
              <a:rPr lang="en-GB" smtClean="0"/>
              <a:t>04/11/2022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6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CEEC4-FC90-4804-B0E4-8E755F7DB4E9}" type="datetime1">
              <a:rPr lang="en-GB" smtClean="0"/>
              <a:t>04/11/2022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67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9AA9-5922-47F6-93C5-CFA99994F98E}" type="datetime1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05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E4F6-E46C-40FD-8EA7-BBC6AD9A9AEC}" type="datetime1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22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18BC62E-A6A6-44FE-AE40-3B6FF71FB1CD}" type="datetime1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/>
              <a:t>Seloua Nedjai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9CDBBAD-710A-4B99-B5AB-9494CCEAD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11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cSHmOYVR18&amp;t=146s" TargetMode="External"/><Relationship Id="rId2" Type="http://schemas.openxmlformats.org/officeDocument/2006/relationships/hyperlink" Target="https://www.youtube.com/watch?v=crXlvBEzQsI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D3FFC-52D1-4164-A111-7DF8161957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/>
              <a:t>العَائِلَة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9B7D0B-2C69-486D-AD4B-36B4CA34AF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Seloua </a:t>
            </a:r>
            <a:r>
              <a:rPr lang="en-GB" dirty="0" err="1"/>
              <a:t>Nedjai</a:t>
            </a:r>
            <a:endParaRPr lang="en-GB" dirty="0"/>
          </a:p>
          <a:p>
            <a:r>
              <a:rPr lang="ar-SA" dirty="0"/>
              <a:t>سلْوى نَجَاعِي</a:t>
            </a:r>
            <a:endParaRPr lang="en-GB" dirty="0"/>
          </a:p>
          <a:p>
            <a:r>
              <a:rPr lang="en-GB" dirty="0"/>
              <a:t>Used </a:t>
            </a:r>
            <a:r>
              <a:rPr lang="en-GB" dirty="0" err="1"/>
              <a:t>Hidaya</a:t>
            </a:r>
            <a:r>
              <a:rPr lang="en-GB" dirty="0"/>
              <a:t> videos , learn with </a:t>
            </a:r>
            <a:r>
              <a:rPr lang="en-GB" dirty="0" err="1"/>
              <a:t>zaki</a:t>
            </a:r>
            <a:r>
              <a:rPr lang="en-GB" dirty="0"/>
              <a:t>, Arabic </a:t>
            </a:r>
            <a:r>
              <a:rPr lang="en-GB" dirty="0" err="1"/>
              <a:t>joutney</a:t>
            </a:r>
            <a:r>
              <a:rPr lang="en-GB" dirty="0"/>
              <a:t> with Mohammed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BD050-D8BA-494E-9E4C-BB92BA13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398114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Content Placeholder 12" descr="Shape&#10;&#10;Description automatically generated">
            <a:extLst>
              <a:ext uri="{FF2B5EF4-FFF2-40B4-BE49-F238E27FC236}">
                <a16:creationId xmlns:a16="http://schemas.microsoft.com/office/drawing/2014/main" id="{EABFE31B-92A8-4CF1-AD3F-33B48E220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44" y="1253331"/>
            <a:ext cx="3406430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aunty mum side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aunty dad side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8AE05E-77C4-4A07-A3EF-00D939DD7CE5}"/>
              </a:ext>
            </a:extLst>
          </p:cNvPr>
          <p:cNvSpPr/>
          <p:nvPr/>
        </p:nvSpPr>
        <p:spPr>
          <a:xfrm>
            <a:off x="3390901" y="1423977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CAD31B0-60E6-443F-8F1B-3A78932D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6359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" name="Content Placeholder 14" descr="A picture containing shape&#10;&#10;Description automatically generated">
            <a:extLst>
              <a:ext uri="{FF2B5EF4-FFF2-40B4-BE49-F238E27FC236}">
                <a16:creationId xmlns:a16="http://schemas.microsoft.com/office/drawing/2014/main" id="{2154BED7-C525-4ECE-A1A3-FA352BE39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44" y="1153821"/>
            <a:ext cx="3509143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aunty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Dad side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41017" y="329892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</a:t>
            </a:r>
            <a:r>
              <a:rPr lang="en-GB" dirty="0" err="1">
                <a:solidFill>
                  <a:schemeClr val="tx1"/>
                </a:solidFill>
              </a:rPr>
              <a:t>anty</a:t>
            </a:r>
            <a:r>
              <a:rPr lang="en-GB" dirty="0">
                <a:solidFill>
                  <a:schemeClr val="tx1"/>
                </a:solidFill>
              </a:rPr>
              <a:t> mum side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AAE482E-57A2-4740-9619-36E5D8102147}"/>
              </a:ext>
            </a:extLst>
          </p:cNvPr>
          <p:cNvSpPr/>
          <p:nvPr/>
        </p:nvSpPr>
        <p:spPr>
          <a:xfrm>
            <a:off x="3468305" y="1420635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6A392E-E93C-4028-BB88-D859D288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41711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Content Placeholder 11" descr="A picture containing logo&#10;&#10;Description automatically generated">
            <a:extLst>
              <a:ext uri="{FF2B5EF4-FFF2-40B4-BE49-F238E27FC236}">
                <a16:creationId xmlns:a16="http://schemas.microsoft.com/office/drawing/2014/main" id="{F2750C12-B44A-43B2-809E-E000213B6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25" y="1419547"/>
            <a:ext cx="3400625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brother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67952" y="3322492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Dad side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Mum side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A59765-7C86-4187-AE88-12A44840DDDE}"/>
              </a:ext>
            </a:extLst>
          </p:cNvPr>
          <p:cNvSpPr/>
          <p:nvPr/>
        </p:nvSpPr>
        <p:spPr>
          <a:xfrm>
            <a:off x="3367952" y="3125293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D041DF7-1D82-4FC5-8558-2D7369A07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40867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Content Placeholder 12" descr="Shape&#10;&#10;Description automatically generated">
            <a:extLst>
              <a:ext uri="{FF2B5EF4-FFF2-40B4-BE49-F238E27FC236}">
                <a16:creationId xmlns:a16="http://schemas.microsoft.com/office/drawing/2014/main" id="{F7A4C42A-F50D-43CC-9824-8F29F665D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91" y="1355362"/>
            <a:ext cx="3528488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اِسْمُهَا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اِسْمُهُ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اِسْمِي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AE03B57-76D5-4539-8D36-70BCF55B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43470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اِسْمُهَا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اِسْمُهُ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اِسْمِي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AE03B57-76D5-4539-8D36-70BCF55B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08DBC-68A2-4DA6-BF82-77B553DBE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Content Placeholder 11" descr="A picture containing logo&#10;&#10;Description automatically generated">
            <a:extLst>
              <a:ext uri="{FF2B5EF4-FFF2-40B4-BE49-F238E27FC236}">
                <a16:creationId xmlns:a16="http://schemas.microsoft.com/office/drawing/2014/main" id="{D01D9495-9E68-4329-A607-0AD8E6870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25" y="1419547"/>
            <a:ext cx="3400625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760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اِسْمُهَا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اِسْمُهُ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اِسْمِي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AE03B57-76D5-4539-8D36-70BCF55B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011155-654C-48AC-9A97-F52E12726DFE}"/>
              </a:ext>
            </a:extLst>
          </p:cNvPr>
          <p:cNvSpPr/>
          <p:nvPr/>
        </p:nvSpPr>
        <p:spPr>
          <a:xfrm>
            <a:off x="7010400" y="2533650"/>
            <a:ext cx="3503714" cy="23241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9600" dirty="0">
                <a:latin typeface="Calibri" panose="020F0502020204030204" pitchFamily="34" charset="0"/>
                <a:cs typeface="Calibri" panose="020F0502020204030204" pitchFamily="34" charset="0"/>
              </a:rPr>
              <a:t>أَنَا</a:t>
            </a:r>
            <a:endParaRPr lang="en-GB" sz="9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D71F2D-4EF4-78AF-6379-F6BA7CA0AAA0}"/>
              </a:ext>
            </a:extLst>
          </p:cNvPr>
          <p:cNvSpPr/>
          <p:nvPr/>
        </p:nvSpPr>
        <p:spPr>
          <a:xfrm>
            <a:off x="3490831" y="4860251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49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اِسْمكَ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اِسْمُهُ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اِسْمِي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AE03B57-76D5-4539-8D36-70BCF55B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011155-654C-48AC-9A97-F52E12726DFE}"/>
              </a:ext>
            </a:extLst>
          </p:cNvPr>
          <p:cNvSpPr/>
          <p:nvPr/>
        </p:nvSpPr>
        <p:spPr>
          <a:xfrm>
            <a:off x="7010400" y="2533650"/>
            <a:ext cx="3503714" cy="23241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9600" dirty="0">
                <a:latin typeface="Calibri" panose="020F0502020204030204" pitchFamily="34" charset="0"/>
                <a:cs typeface="Calibri" panose="020F0502020204030204" pitchFamily="34" charset="0"/>
              </a:rPr>
              <a:t>أَنَتَ</a:t>
            </a:r>
            <a:endParaRPr lang="en-GB" sz="9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4ED974-E340-9549-A04B-A75642398977}"/>
              </a:ext>
            </a:extLst>
          </p:cNvPr>
          <p:cNvSpPr/>
          <p:nvPr/>
        </p:nvSpPr>
        <p:spPr>
          <a:xfrm>
            <a:off x="3334460" y="1390261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5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اِسْمكِ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اِسْمُهُ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اِسْمِي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AE03B57-76D5-4539-8D36-70BCF55B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08DBC-68A2-4DA6-BF82-77B553DBE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011155-654C-48AC-9A97-F52E12726DFE}"/>
              </a:ext>
            </a:extLst>
          </p:cNvPr>
          <p:cNvSpPr/>
          <p:nvPr/>
        </p:nvSpPr>
        <p:spPr>
          <a:xfrm>
            <a:off x="7010400" y="2533650"/>
            <a:ext cx="3503714" cy="23241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9600" dirty="0">
                <a:latin typeface="Calibri" panose="020F0502020204030204" pitchFamily="34" charset="0"/>
                <a:cs typeface="Calibri" panose="020F0502020204030204" pitchFamily="34" charset="0"/>
              </a:rPr>
              <a:t>أَنَتِ</a:t>
            </a:r>
            <a:endParaRPr lang="en-GB" sz="9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540CCF-E4AD-7417-639B-6FBDD8AA4541}"/>
              </a:ext>
            </a:extLst>
          </p:cNvPr>
          <p:cNvSpPr/>
          <p:nvPr/>
        </p:nvSpPr>
        <p:spPr>
          <a:xfrm>
            <a:off x="3334460" y="1390261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95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7591E0B-7745-4C10-816C-069C3659E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573" y="1153821"/>
            <a:ext cx="4097931" cy="4351338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ا سمُهُ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عُمْرُهُ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هُوَ مِنْ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50C4427-A276-43CC-9D56-B4F76279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3D2511-A462-46DA-B79A-D67707A2020F}"/>
              </a:ext>
            </a:extLst>
          </p:cNvPr>
          <p:cNvSpPr/>
          <p:nvPr/>
        </p:nvSpPr>
        <p:spPr>
          <a:xfrm>
            <a:off x="9446004" y="3266351"/>
            <a:ext cx="1342238" cy="101203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/>
              <a:t>هُوَ</a:t>
            </a:r>
            <a:endParaRPr lang="en-GB" sz="4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6A6762-D841-4F93-A291-8F2F2715E32C}"/>
              </a:ext>
            </a:extLst>
          </p:cNvPr>
          <p:cNvSpPr/>
          <p:nvPr/>
        </p:nvSpPr>
        <p:spPr>
          <a:xfrm>
            <a:off x="1119113" y="3214452"/>
            <a:ext cx="1756263" cy="7837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30 سَنَّة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D41B78-21E4-491F-ACC6-88D9972E5424}"/>
              </a:ext>
            </a:extLst>
          </p:cNvPr>
          <p:cNvSpPr/>
          <p:nvPr/>
        </p:nvSpPr>
        <p:spPr>
          <a:xfrm>
            <a:off x="1157310" y="1574074"/>
            <a:ext cx="1756263" cy="7837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أَحْمَد</a:t>
            </a:r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61856C-E9E0-44AD-89DC-B0616C9B2EE6}"/>
              </a:ext>
            </a:extLst>
          </p:cNvPr>
          <p:cNvSpPr/>
          <p:nvPr/>
        </p:nvSpPr>
        <p:spPr>
          <a:xfrm>
            <a:off x="1143000" y="5113273"/>
            <a:ext cx="1756263" cy="7837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بَاكِسْتَان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67199C-F1A4-441E-A75C-EC73BEF3811E}"/>
              </a:ext>
            </a:extLst>
          </p:cNvPr>
          <p:cNvCxnSpPr>
            <a:cxnSpLocks/>
          </p:cNvCxnSpPr>
          <p:nvPr/>
        </p:nvCxnSpPr>
        <p:spPr>
          <a:xfrm flipH="1">
            <a:off x="2875376" y="2011681"/>
            <a:ext cx="4412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F204A6-63A5-4AF7-A5F5-0C92CC010FCB}"/>
              </a:ext>
            </a:extLst>
          </p:cNvPr>
          <p:cNvCxnSpPr>
            <a:cxnSpLocks/>
          </p:cNvCxnSpPr>
          <p:nvPr/>
        </p:nvCxnSpPr>
        <p:spPr>
          <a:xfrm flipH="1">
            <a:off x="2862589" y="3606338"/>
            <a:ext cx="4412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9CBBC2-EAD1-40AF-87DE-1336D31EE480}"/>
              </a:ext>
            </a:extLst>
          </p:cNvPr>
          <p:cNvCxnSpPr>
            <a:cxnSpLocks/>
          </p:cNvCxnSpPr>
          <p:nvPr/>
        </p:nvCxnSpPr>
        <p:spPr>
          <a:xfrm flipH="1">
            <a:off x="2989822" y="5522407"/>
            <a:ext cx="4412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0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 animBg="1"/>
      <p:bldP spid="4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 descr="Shape&#10;&#10;Description automatically generated">
            <a:extLst>
              <a:ext uri="{FF2B5EF4-FFF2-40B4-BE49-F238E27FC236}">
                <a16:creationId xmlns:a16="http://schemas.microsoft.com/office/drawing/2014/main" id="{A88AA725-E09A-4675-B352-3DEF0D017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67" y="1321806"/>
            <a:ext cx="3528488" cy="4351338"/>
          </a:xfrm>
          <a:prstGeom prst="ellipse">
            <a:avLst/>
          </a:prstGeom>
          <a:ln w="635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اسمُهَا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عُمْرُهَا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هِيَ مِنْ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50C4427-A276-43CC-9D56-B4F76279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3D2511-A462-46DA-B79A-D67707A2020F}"/>
              </a:ext>
            </a:extLst>
          </p:cNvPr>
          <p:cNvSpPr/>
          <p:nvPr/>
        </p:nvSpPr>
        <p:spPr>
          <a:xfrm>
            <a:off x="9135611" y="3710032"/>
            <a:ext cx="1576724" cy="101203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/>
              <a:t>هِيَ</a:t>
            </a:r>
            <a:endParaRPr lang="en-GB" sz="4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6A6762-D841-4F93-A291-8F2F2715E32C}"/>
              </a:ext>
            </a:extLst>
          </p:cNvPr>
          <p:cNvSpPr/>
          <p:nvPr/>
        </p:nvSpPr>
        <p:spPr>
          <a:xfrm>
            <a:off x="1119113" y="3214452"/>
            <a:ext cx="1756263" cy="783772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30 سَنَّة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D41B78-21E4-491F-ACC6-88D9972E5424}"/>
              </a:ext>
            </a:extLst>
          </p:cNvPr>
          <p:cNvSpPr/>
          <p:nvPr/>
        </p:nvSpPr>
        <p:spPr>
          <a:xfrm>
            <a:off x="1157310" y="1574074"/>
            <a:ext cx="1756263" cy="78377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مَرْوَة</a:t>
            </a:r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61856C-E9E0-44AD-89DC-B0616C9B2EE6}"/>
              </a:ext>
            </a:extLst>
          </p:cNvPr>
          <p:cNvSpPr/>
          <p:nvPr/>
        </p:nvSpPr>
        <p:spPr>
          <a:xfrm>
            <a:off x="1143000" y="5113273"/>
            <a:ext cx="1756263" cy="7837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بَاكِسْتَان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67199C-F1A4-441E-A75C-EC73BEF3811E}"/>
              </a:ext>
            </a:extLst>
          </p:cNvPr>
          <p:cNvCxnSpPr>
            <a:cxnSpLocks/>
          </p:cNvCxnSpPr>
          <p:nvPr/>
        </p:nvCxnSpPr>
        <p:spPr>
          <a:xfrm flipH="1">
            <a:off x="2875376" y="2011681"/>
            <a:ext cx="4412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F204A6-63A5-4AF7-A5F5-0C92CC010FCB}"/>
              </a:ext>
            </a:extLst>
          </p:cNvPr>
          <p:cNvCxnSpPr>
            <a:cxnSpLocks/>
          </p:cNvCxnSpPr>
          <p:nvPr/>
        </p:nvCxnSpPr>
        <p:spPr>
          <a:xfrm flipH="1">
            <a:off x="2862589" y="3606338"/>
            <a:ext cx="4412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9CBBC2-EAD1-40AF-87DE-1336D31EE480}"/>
              </a:ext>
            </a:extLst>
          </p:cNvPr>
          <p:cNvCxnSpPr>
            <a:cxnSpLocks/>
          </p:cNvCxnSpPr>
          <p:nvPr/>
        </p:nvCxnSpPr>
        <p:spPr>
          <a:xfrm flipH="1">
            <a:off x="2989822" y="5522407"/>
            <a:ext cx="4412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9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 animBg="1"/>
      <p:bldP spid="4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1508C-9D5B-463D-825F-360D1CDC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DDB9A-76A9-48A9-8C9D-2702141C8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AE81D-C97F-44E2-874C-D34C451E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F4671-9E05-408B-8D2C-6034E490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915774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9673275">
            <a:off x="7633232" y="2201987"/>
            <a:ext cx="633904" cy="4551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5561901" y="697570"/>
            <a:ext cx="1998856" cy="70834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اِسْمُهَا هُدى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5117285" y="1493888"/>
            <a:ext cx="2270744" cy="70834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عُمْرُهَا عَشر سَنَوَات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5503178" y="2290206"/>
            <a:ext cx="1891839" cy="645537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هِيَ مِنْ فَرْنَسَا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AE03B57-76D5-4539-8D36-70BCF55B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101339-BFDD-4D69-97C0-3089DA39F2F0}"/>
              </a:ext>
            </a:extLst>
          </p:cNvPr>
          <p:cNvSpPr/>
          <p:nvPr/>
        </p:nvSpPr>
        <p:spPr>
          <a:xfrm>
            <a:off x="9955942" y="1504507"/>
            <a:ext cx="1505971" cy="101203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/>
              <a:t>هِيَ</a:t>
            </a:r>
            <a:endParaRPr lang="en-GB" sz="4000" dirty="0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703A8960-F354-4E4F-97BC-8F984DFE6216}"/>
              </a:ext>
            </a:extLst>
          </p:cNvPr>
          <p:cNvSpPr/>
          <p:nvPr/>
        </p:nvSpPr>
        <p:spPr>
          <a:xfrm rot="21243347">
            <a:off x="7489404" y="1676334"/>
            <a:ext cx="633904" cy="4551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ؤر</a:t>
            </a:r>
            <a:endParaRPr lang="en-GB" dirty="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8B1567C3-DA19-4311-AB67-C1759497AC74}"/>
              </a:ext>
            </a:extLst>
          </p:cNvPr>
          <p:cNvSpPr/>
          <p:nvPr/>
        </p:nvSpPr>
        <p:spPr>
          <a:xfrm rot="1449795">
            <a:off x="7594848" y="1162227"/>
            <a:ext cx="633904" cy="4551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Content Placeholder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5E45C1-3E77-46F4-9399-FA36AEC61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84" y="849386"/>
            <a:ext cx="1520753" cy="17635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Content Placeholder 11" descr="A picture containing shape&#10;&#10;Description automatically generated">
            <a:extLst>
              <a:ext uri="{FF2B5EF4-FFF2-40B4-BE49-F238E27FC236}">
                <a16:creationId xmlns:a16="http://schemas.microsoft.com/office/drawing/2014/main" id="{5F81A7EA-B92B-4BD2-B875-A4F390F5E1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603" y="3504130"/>
            <a:ext cx="1677906" cy="20507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1F201F6-A6E4-47A8-940C-6DAFF4C4D92F}"/>
              </a:ext>
            </a:extLst>
          </p:cNvPr>
          <p:cNvSpPr/>
          <p:nvPr/>
        </p:nvSpPr>
        <p:spPr>
          <a:xfrm>
            <a:off x="10099953" y="4265883"/>
            <a:ext cx="1505971" cy="101203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/>
              <a:t>هُوَ</a:t>
            </a:r>
            <a:endParaRPr lang="en-GB" sz="4000" dirty="0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B15E8A16-BE9A-4A3B-9205-48B266F8D432}"/>
              </a:ext>
            </a:extLst>
          </p:cNvPr>
          <p:cNvSpPr/>
          <p:nvPr/>
        </p:nvSpPr>
        <p:spPr>
          <a:xfrm rot="19673275">
            <a:off x="7878830" y="5118019"/>
            <a:ext cx="633904" cy="4551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A625E3AB-54A7-454C-90EA-5EAC1E745F22}"/>
              </a:ext>
            </a:extLst>
          </p:cNvPr>
          <p:cNvSpPr/>
          <p:nvPr/>
        </p:nvSpPr>
        <p:spPr>
          <a:xfrm rot="362793">
            <a:off x="7678262" y="4462942"/>
            <a:ext cx="714794" cy="4551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BF9646A7-2116-409E-9C51-3763E5B6D595}"/>
              </a:ext>
            </a:extLst>
          </p:cNvPr>
          <p:cNvSpPr/>
          <p:nvPr/>
        </p:nvSpPr>
        <p:spPr>
          <a:xfrm rot="1982058">
            <a:off x="7775633" y="3824284"/>
            <a:ext cx="633904" cy="4551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D805403-FB97-4789-9AB0-2F849C155F3C}"/>
              </a:ext>
            </a:extLst>
          </p:cNvPr>
          <p:cNvSpPr/>
          <p:nvPr/>
        </p:nvSpPr>
        <p:spPr>
          <a:xfrm>
            <a:off x="5530614" y="3383767"/>
            <a:ext cx="1998856" cy="708348"/>
          </a:xfrm>
          <a:prstGeom prst="roundRect">
            <a:avLst/>
          </a:prstGeom>
          <a:solidFill>
            <a:srgbClr val="7030A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اِسْمُهُ مُصْطَفَى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DDAA06-DF6F-4BBC-AB41-686F833E4AA5}"/>
              </a:ext>
            </a:extLst>
          </p:cNvPr>
          <p:cNvSpPr/>
          <p:nvPr/>
        </p:nvSpPr>
        <p:spPr>
          <a:xfrm>
            <a:off x="5290013" y="4262541"/>
            <a:ext cx="2270744" cy="70834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عُمْرُهُ خَمس سَنَوَات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6A57AFC-F12F-41BF-AC19-25D0516C37AD}"/>
              </a:ext>
            </a:extLst>
          </p:cNvPr>
          <p:cNvSpPr/>
          <p:nvPr/>
        </p:nvSpPr>
        <p:spPr>
          <a:xfrm>
            <a:off x="5527442" y="5187153"/>
            <a:ext cx="1891839" cy="645537"/>
          </a:xfrm>
          <a:prstGeom prst="roundRect">
            <a:avLst/>
          </a:prstGeom>
          <a:solidFill>
            <a:srgbClr val="FF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هُو مِنْ فَرْنَسَا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1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1" grpId="0" animBg="1"/>
      <p:bldP spid="26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5E4D5-B025-1A3D-8BDD-A82EBB58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Translate the following sentence into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E02BA-719A-865D-9027-EC2E0F9F5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94F27-D857-6546-5F58-6A06FE6A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730365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3F78C78-5056-40F8-82B3-BC783592C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" r="3863" b="-3"/>
          <a:stretch/>
        </p:blipFill>
        <p:spPr>
          <a:xfrm>
            <a:off x="1032679" y="457200"/>
            <a:ext cx="10126642" cy="594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8AF72-7AB5-450D-83BD-F6DBA4DC6D71}"/>
              </a:ext>
            </a:extLst>
          </p:cNvPr>
          <p:cNvSpPr/>
          <p:nvPr/>
        </p:nvSpPr>
        <p:spPr>
          <a:xfrm>
            <a:off x="1184988" y="5318449"/>
            <a:ext cx="4911012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7FB3D0-3A02-42BD-9CBB-E8DD238AA397}"/>
              </a:ext>
            </a:extLst>
          </p:cNvPr>
          <p:cNvSpPr/>
          <p:nvPr/>
        </p:nvSpPr>
        <p:spPr>
          <a:xfrm>
            <a:off x="6248310" y="5318449"/>
            <a:ext cx="4911012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222D21-2553-4537-A27B-AEFF866F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87242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AB7F5CD-1517-426A-A9C7-F86BB7481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159" b="-3"/>
          <a:stretch/>
        </p:blipFill>
        <p:spPr>
          <a:xfrm>
            <a:off x="1032680" y="457200"/>
            <a:ext cx="10126639" cy="59436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3416EC-077A-4D2C-AF10-0434F61E8E1C}"/>
              </a:ext>
            </a:extLst>
          </p:cNvPr>
          <p:cNvSpPr/>
          <p:nvPr/>
        </p:nvSpPr>
        <p:spPr>
          <a:xfrm>
            <a:off x="6248310" y="5318449"/>
            <a:ext cx="4911012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EC381B-56E2-44CC-96D0-A9529686A67C}"/>
              </a:ext>
            </a:extLst>
          </p:cNvPr>
          <p:cNvSpPr/>
          <p:nvPr/>
        </p:nvSpPr>
        <p:spPr>
          <a:xfrm>
            <a:off x="1184989" y="5299575"/>
            <a:ext cx="4911012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A653F-ADAB-41B5-9149-10D9185B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3785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89BBA69-7797-45C2-B5E6-15091659A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159" b="-3"/>
          <a:stretch/>
        </p:blipFill>
        <p:spPr>
          <a:xfrm>
            <a:off x="1032680" y="457200"/>
            <a:ext cx="10126639" cy="59436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E3055DE-62D4-4269-806E-B9EC3E451BCE}"/>
              </a:ext>
            </a:extLst>
          </p:cNvPr>
          <p:cNvSpPr/>
          <p:nvPr/>
        </p:nvSpPr>
        <p:spPr>
          <a:xfrm>
            <a:off x="6248310" y="5318449"/>
            <a:ext cx="4911012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BC8F98-20DA-4C2E-94C3-266FF04F6A7E}"/>
              </a:ext>
            </a:extLst>
          </p:cNvPr>
          <p:cNvSpPr/>
          <p:nvPr/>
        </p:nvSpPr>
        <p:spPr>
          <a:xfrm>
            <a:off x="1123316" y="5318449"/>
            <a:ext cx="4911012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79BCB-574D-45A6-9ED6-72E8C6065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6773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DB4525-5558-40D9-91E8-81B02E61E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41B535-5544-4D41-8C3C-0E299C8C0177}"/>
              </a:ext>
            </a:extLst>
          </p:cNvPr>
          <p:cNvSpPr/>
          <p:nvPr/>
        </p:nvSpPr>
        <p:spPr>
          <a:xfrm>
            <a:off x="6248310" y="5318449"/>
            <a:ext cx="4911012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1C0ABB-713C-48C7-A7E9-6AAECDB39690}"/>
              </a:ext>
            </a:extLst>
          </p:cNvPr>
          <p:cNvSpPr/>
          <p:nvPr/>
        </p:nvSpPr>
        <p:spPr>
          <a:xfrm>
            <a:off x="897249" y="5299575"/>
            <a:ext cx="4911012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91656-DC66-4996-BAF2-BB9CFA07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03210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2DA6AA-2D75-42F0-A5B3-B95180654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02" b="70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D95FD9-D9FD-421F-A29F-81BC9ED253EA}"/>
              </a:ext>
            </a:extLst>
          </p:cNvPr>
          <p:cNvSpPr/>
          <p:nvPr/>
        </p:nvSpPr>
        <p:spPr>
          <a:xfrm>
            <a:off x="6248310" y="5318449"/>
            <a:ext cx="5554914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7CAEE5-7F78-4B9A-B24E-A8CD17C832E5}"/>
              </a:ext>
            </a:extLst>
          </p:cNvPr>
          <p:cNvSpPr/>
          <p:nvPr/>
        </p:nvSpPr>
        <p:spPr>
          <a:xfrm>
            <a:off x="454888" y="5386874"/>
            <a:ext cx="5554914" cy="8864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86E5A-8E49-44D2-8179-5851FC5BA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1148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4C71-F23C-D81B-C7F5-E7E47255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say in Arabic: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D82B-FF83-27FE-8D8A-87CDA40E4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761C3-A1F8-4C44-7A13-F32DD27A4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512171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54CE-4387-4914-9960-BB30CE72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2B0CC-FD9F-4819-B0DB-42912B654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B653A-C0D9-46FE-B8FE-1CD39C18A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5BBBC6-9EB5-4AD9-81E1-A503769C5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58B03C-8BA4-4F6F-8640-36755A932FB3}"/>
              </a:ext>
            </a:extLst>
          </p:cNvPr>
          <p:cNvSpPr/>
          <p:nvPr/>
        </p:nvSpPr>
        <p:spPr>
          <a:xfrm>
            <a:off x="8321879" y="1719743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4D90CD-9484-436A-8700-A8E91125813F}"/>
              </a:ext>
            </a:extLst>
          </p:cNvPr>
          <p:cNvSpPr/>
          <p:nvPr/>
        </p:nvSpPr>
        <p:spPr>
          <a:xfrm>
            <a:off x="8321879" y="2523268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D23C32-E19A-4751-941F-A132E4CEA6D7}"/>
              </a:ext>
            </a:extLst>
          </p:cNvPr>
          <p:cNvSpPr/>
          <p:nvPr/>
        </p:nvSpPr>
        <p:spPr>
          <a:xfrm>
            <a:off x="8321879" y="3421084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53D0-35EE-4030-A428-41FE9440C88C}"/>
              </a:ext>
            </a:extLst>
          </p:cNvPr>
          <p:cNvSpPr/>
          <p:nvPr/>
        </p:nvSpPr>
        <p:spPr>
          <a:xfrm>
            <a:off x="8321879" y="4314802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DE9DE6-33D4-4156-B91F-9D948E3E28DF}"/>
              </a:ext>
            </a:extLst>
          </p:cNvPr>
          <p:cNvSpPr/>
          <p:nvPr/>
        </p:nvSpPr>
        <p:spPr>
          <a:xfrm>
            <a:off x="8321879" y="5167222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E0C3A4-1603-48DF-AFD8-AE1378571531}"/>
              </a:ext>
            </a:extLst>
          </p:cNvPr>
          <p:cNvSpPr/>
          <p:nvPr/>
        </p:nvSpPr>
        <p:spPr>
          <a:xfrm>
            <a:off x="8340603" y="6020496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3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768A-6136-EEC5-E3EB-98ABEC20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say our in Arabic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6B67F-8BEC-250B-E0BC-82C107DE4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D1631-E36E-197B-1002-2C0873AF1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49376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7591E0B-7745-4C10-816C-069C3659E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573" y="1153821"/>
            <a:ext cx="4097931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my dad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my grandad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9FAF38-5FA1-4717-8446-D23194808DFC}"/>
              </a:ext>
            </a:extLst>
          </p:cNvPr>
          <p:cNvSpPr/>
          <p:nvPr/>
        </p:nvSpPr>
        <p:spPr>
          <a:xfrm>
            <a:off x="3334460" y="1390261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50C4427-A276-43CC-9D56-B4F76279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2338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FC428-E060-47D6-83FF-F0CF5A24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A4D18-A024-4CD6-9684-12FBA2300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AD378-9B78-4063-8BA4-FA3D3BE36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3FBD6-DB4A-4637-81A7-1EB307BA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B90E2E-BC9E-4BA7-B50A-B35D0576BA38}"/>
              </a:ext>
            </a:extLst>
          </p:cNvPr>
          <p:cNvSpPr/>
          <p:nvPr/>
        </p:nvSpPr>
        <p:spPr>
          <a:xfrm>
            <a:off x="8254767" y="1728132"/>
            <a:ext cx="1392572" cy="746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A8D9B4-683A-4794-8F5E-53DF34CD353B}"/>
              </a:ext>
            </a:extLst>
          </p:cNvPr>
          <p:cNvSpPr/>
          <p:nvPr/>
        </p:nvSpPr>
        <p:spPr>
          <a:xfrm>
            <a:off x="8254767" y="2566192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E5F41D-78CD-4C4B-9C37-17CD73D5B6A9}"/>
              </a:ext>
            </a:extLst>
          </p:cNvPr>
          <p:cNvSpPr/>
          <p:nvPr/>
        </p:nvSpPr>
        <p:spPr>
          <a:xfrm>
            <a:off x="8254767" y="3465807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2ABBDD-D2D2-47BC-A7A2-20DFF94000EB}"/>
              </a:ext>
            </a:extLst>
          </p:cNvPr>
          <p:cNvSpPr/>
          <p:nvPr/>
        </p:nvSpPr>
        <p:spPr>
          <a:xfrm>
            <a:off x="8314888" y="4318601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C801DD-586C-4D9E-B6C5-5E83F4D6BEBF}"/>
              </a:ext>
            </a:extLst>
          </p:cNvPr>
          <p:cNvSpPr/>
          <p:nvPr/>
        </p:nvSpPr>
        <p:spPr>
          <a:xfrm>
            <a:off x="8314888" y="5171395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FD560E-9C03-45B1-A558-2337B1836C6E}"/>
              </a:ext>
            </a:extLst>
          </p:cNvPr>
          <p:cNvSpPr/>
          <p:nvPr/>
        </p:nvSpPr>
        <p:spPr>
          <a:xfrm>
            <a:off x="8315982" y="6024189"/>
            <a:ext cx="1392572" cy="77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55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9DFBC-73FB-416B-831E-D250143E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0D7B5-6594-498D-AB8A-6D4608449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CBE38-5590-4656-85FE-72C91108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83A9D-8CF4-4C90-9A8E-A81CA32A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864654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54159-F315-443E-B264-ECFDF80F2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149" y="565573"/>
            <a:ext cx="10194621" cy="57344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DEB17-CB6A-45EF-A6FA-B6B21DCB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8097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559280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AA7D319-AAD6-4F20-AB90-A2A6C2999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149" y="565573"/>
            <a:ext cx="10194621" cy="57344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916768-C22A-472E-8A08-2F451026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8097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954702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DCBDB5-9095-47BC-B0D8-5DFDE9783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149" y="565573"/>
            <a:ext cx="10194621" cy="57344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149A4-4A06-4E1F-92F1-EABA24E1C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8097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225760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441577BD-09A1-46AA-B676-4EA9D11B6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149" y="565573"/>
            <a:ext cx="10194621" cy="57344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7E0C9-F220-44E5-8FF0-D02CEF00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8097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4066630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BDE1-3C57-113F-7D47-F7D666B3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say your for boy in Arabic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FEFEE-F27F-6DA1-CA17-8F404D0C7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BDD6-104A-C58F-DACF-01C45233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783258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7A81-A5BE-45AF-A3DB-2796AD93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D59EB-657F-4BE2-AEC6-A7718F505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33192-7EFF-45E3-A906-72802174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5DAAC-AFD4-4FC2-B09E-809501B2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60342-D968-4C8F-9FEB-BEEC3F206FA9}"/>
              </a:ext>
            </a:extLst>
          </p:cNvPr>
          <p:cNvSpPr/>
          <p:nvPr/>
        </p:nvSpPr>
        <p:spPr>
          <a:xfrm>
            <a:off x="8187655" y="1736521"/>
            <a:ext cx="1610686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FA0198-1CD4-491B-8166-ACB7DC9450FF}"/>
              </a:ext>
            </a:extLst>
          </p:cNvPr>
          <p:cNvSpPr/>
          <p:nvPr/>
        </p:nvSpPr>
        <p:spPr>
          <a:xfrm>
            <a:off x="8187655" y="2609815"/>
            <a:ext cx="1610686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3FA365-9763-47CE-B603-311FDE14713B}"/>
              </a:ext>
            </a:extLst>
          </p:cNvPr>
          <p:cNvSpPr/>
          <p:nvPr/>
        </p:nvSpPr>
        <p:spPr>
          <a:xfrm>
            <a:off x="8222305" y="3479613"/>
            <a:ext cx="1610686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4C2CE4-BC3C-4D66-896A-7C0A36C694CB}"/>
              </a:ext>
            </a:extLst>
          </p:cNvPr>
          <p:cNvSpPr/>
          <p:nvPr/>
        </p:nvSpPr>
        <p:spPr>
          <a:xfrm>
            <a:off x="8290815" y="4300895"/>
            <a:ext cx="1610686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CF7E4F-2EB1-4BE1-9E4C-F38780B8472C}"/>
              </a:ext>
            </a:extLst>
          </p:cNvPr>
          <p:cNvSpPr/>
          <p:nvPr/>
        </p:nvSpPr>
        <p:spPr>
          <a:xfrm>
            <a:off x="8290815" y="5122177"/>
            <a:ext cx="1610686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A38748-5E82-4D0F-AE8F-92E9B05F8E60}"/>
              </a:ext>
            </a:extLst>
          </p:cNvPr>
          <p:cNvSpPr/>
          <p:nvPr/>
        </p:nvSpPr>
        <p:spPr>
          <a:xfrm>
            <a:off x="8290815" y="5944509"/>
            <a:ext cx="1610686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8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5B9149-CC34-4EF9-A00C-073949609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149" y="565573"/>
            <a:ext cx="10194621" cy="57344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3A7B-2EC4-4E39-A62E-3D0F4E2A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8097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411780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853DC-E99D-4786-BF55-488525AC6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149" y="565573"/>
            <a:ext cx="10194621" cy="57344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0615D-FCDC-403C-8405-21ED5ACE6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8097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8108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Content Placeholder 12" descr="Shape&#10;&#10;Description automatically generated">
            <a:extLst>
              <a:ext uri="{FF2B5EF4-FFF2-40B4-BE49-F238E27FC236}">
                <a16:creationId xmlns:a16="http://schemas.microsoft.com/office/drawing/2014/main" id="{F7A4C42A-F50D-43CC-9824-8F29F665D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91" y="1355362"/>
            <a:ext cx="3528488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00967" y="1613139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sister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mum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334460" y="5005232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grandma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AE03B57-76D5-4539-8D36-70BCF55B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94962-8153-4365-A893-30DF264FEE6F}"/>
              </a:ext>
            </a:extLst>
          </p:cNvPr>
          <p:cNvSpPr/>
          <p:nvPr/>
        </p:nvSpPr>
        <p:spPr>
          <a:xfrm>
            <a:off x="3248261" y="3077920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8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3592-6C75-A302-51E9-E6562107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say your for girl in Arabic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2703-679F-9DA7-83D0-A334D97C8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128D4-4743-2132-D6C8-142D0830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463028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245E30-D0B3-4820-99CD-FC2CD6BFD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149" y="565573"/>
            <a:ext cx="10194621" cy="57344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4A5B5-D05A-4250-97B7-1DFE9517E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8097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CEBC20-0A61-4A03-8294-96F39B9764CF}"/>
              </a:ext>
            </a:extLst>
          </p:cNvPr>
          <p:cNvSpPr/>
          <p:nvPr/>
        </p:nvSpPr>
        <p:spPr>
          <a:xfrm>
            <a:off x="7811245" y="1919262"/>
            <a:ext cx="1567647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032FEB-C012-483F-9925-5CC91B164BD2}"/>
              </a:ext>
            </a:extLst>
          </p:cNvPr>
          <p:cNvSpPr/>
          <p:nvPr/>
        </p:nvSpPr>
        <p:spPr>
          <a:xfrm>
            <a:off x="7811245" y="2691903"/>
            <a:ext cx="1567647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04707A-F6AD-4974-A503-7EEF2DD17B7E}"/>
              </a:ext>
            </a:extLst>
          </p:cNvPr>
          <p:cNvSpPr/>
          <p:nvPr/>
        </p:nvSpPr>
        <p:spPr>
          <a:xfrm>
            <a:off x="7811245" y="3421745"/>
            <a:ext cx="1567647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DDC1D2-BABB-47E4-A473-51E9CEE18D69}"/>
              </a:ext>
            </a:extLst>
          </p:cNvPr>
          <p:cNvSpPr/>
          <p:nvPr/>
        </p:nvSpPr>
        <p:spPr>
          <a:xfrm>
            <a:off x="7811245" y="4151587"/>
            <a:ext cx="1567647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A785DC-5CEC-4A96-BB4A-71B61BDCDFDD}"/>
              </a:ext>
            </a:extLst>
          </p:cNvPr>
          <p:cNvSpPr/>
          <p:nvPr/>
        </p:nvSpPr>
        <p:spPr>
          <a:xfrm>
            <a:off x="7811245" y="4860896"/>
            <a:ext cx="1567647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735123-9D81-4051-BEAD-A8CDB317746D}"/>
              </a:ext>
            </a:extLst>
          </p:cNvPr>
          <p:cNvSpPr/>
          <p:nvPr/>
        </p:nvSpPr>
        <p:spPr>
          <a:xfrm>
            <a:off x="7811245" y="5565296"/>
            <a:ext cx="1567647" cy="729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6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BE1-8F4D-4406-B925-BD896E2D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FC92C-848B-4675-B562-1D38ABE2E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6F7EB-E3DE-4945-8142-E52C9AED3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1F8E4-C059-4243-B1B5-6B1863AB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01044B-12D8-4BA8-8374-56C28EBE43BC}"/>
              </a:ext>
            </a:extLst>
          </p:cNvPr>
          <p:cNvSpPr/>
          <p:nvPr/>
        </p:nvSpPr>
        <p:spPr>
          <a:xfrm>
            <a:off x="8330268" y="1736521"/>
            <a:ext cx="1417739" cy="71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A820E1-294C-4C7A-9F37-275CB7E5032A}"/>
              </a:ext>
            </a:extLst>
          </p:cNvPr>
          <p:cNvSpPr/>
          <p:nvPr/>
        </p:nvSpPr>
        <p:spPr>
          <a:xfrm>
            <a:off x="8361863" y="2571505"/>
            <a:ext cx="1417739" cy="71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A01060-8945-4EC0-8A49-E7BCBC9A1FEC}"/>
              </a:ext>
            </a:extLst>
          </p:cNvPr>
          <p:cNvSpPr/>
          <p:nvPr/>
        </p:nvSpPr>
        <p:spPr>
          <a:xfrm>
            <a:off x="8421984" y="3429000"/>
            <a:ext cx="1417739" cy="71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19B531-E193-4D3A-B12F-629DB0C244DF}"/>
              </a:ext>
            </a:extLst>
          </p:cNvPr>
          <p:cNvSpPr/>
          <p:nvPr/>
        </p:nvSpPr>
        <p:spPr>
          <a:xfrm>
            <a:off x="8421983" y="4286495"/>
            <a:ext cx="1417739" cy="71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059E6E-D568-44E1-9D4C-A98E1824E6F9}"/>
              </a:ext>
            </a:extLst>
          </p:cNvPr>
          <p:cNvSpPr/>
          <p:nvPr/>
        </p:nvSpPr>
        <p:spPr>
          <a:xfrm>
            <a:off x="8421983" y="5174748"/>
            <a:ext cx="1417739" cy="71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871DC-5C32-47D4-9795-1A96C04A046E}"/>
              </a:ext>
            </a:extLst>
          </p:cNvPr>
          <p:cNvSpPr/>
          <p:nvPr/>
        </p:nvSpPr>
        <p:spPr>
          <a:xfrm>
            <a:off x="8421983" y="6001485"/>
            <a:ext cx="1417739" cy="71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56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CD4ED-94E1-466A-8ED2-2C92C26A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E0722-BB19-48EA-B15E-3809D5BA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2C65E-748D-41C7-8481-9484AED8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53AB9-CEE5-430A-ABF6-2287C790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989914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515E-F46F-4189-8ED7-0C292582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F8FB3-8732-46CC-9FB5-71F5F146A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20675-9F71-4152-9DD2-F32014B0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265E3-636E-4D4E-94D3-6A22973F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553317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AAFD3-907D-4ABA-A7DA-E81FB3406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D5B90-BBB5-435B-AA91-1CC1CD80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551987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6595-F558-4E01-A728-9BCD328C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22CD-3160-4F84-953C-6D8B9FB96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73BA3-95B5-40FB-9FA4-7FE2FF87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8DE92-4A37-464E-A827-CB278BE3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02541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3DE3-D9AE-4989-8514-D08985C5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BABE4-9542-436A-B240-E84903D8C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33FAC-A1F4-448C-8D0B-D085F3A6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DF69E-6599-48C2-93C0-76E08602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436654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F94D-39FC-4E93-ADFD-6485CF5F6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6579C-0E93-4614-8297-1E2AF6A05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0407D-0072-4953-9E3E-DEAD028BE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ADE4D-B115-4384-8492-67F2B35E7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802381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926F-4556-470B-8EE0-FDA203F3D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AC28E-066C-4BDC-88ED-FED9C4CEB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B2CBA-F092-4126-B797-FEA17A461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5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1740A-24CB-4AEC-BCD7-AA730B194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65670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" name="Content Placeholder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544E6D-31FA-4077-BC7B-BE76FD4BA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25" y="1027906"/>
            <a:ext cx="3752186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sister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</a:t>
            </a:r>
            <a:r>
              <a:rPr lang="en-GB" dirty="0" err="1">
                <a:solidFill>
                  <a:schemeClr val="tx1"/>
                </a:solidFill>
              </a:rPr>
              <a:t>anty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mum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BD32EF-13AB-4915-BC53-7C3E861CCD52}"/>
              </a:ext>
            </a:extLst>
          </p:cNvPr>
          <p:cNvSpPr/>
          <p:nvPr/>
        </p:nvSpPr>
        <p:spPr>
          <a:xfrm>
            <a:off x="3334460" y="1390261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3737F32-60FF-476A-9F97-F7CC65C1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0543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BD8E-1D02-4729-96CB-58B1BFC0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C610-3525-4F36-B346-F5CC543C4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79646-E052-477B-918C-89D36DA78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2D08D-A3DE-4417-876B-2C7E4010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257224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0290-B7C5-41C0-90DA-F0049056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A89AE-98FC-41D7-B915-50436C199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07A47-AC58-4419-AFD8-4AD5FC4B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9192A4-44AA-4C9E-BA39-3C0BA4F8AAC7}"/>
              </a:ext>
            </a:extLst>
          </p:cNvPr>
          <p:cNvSpPr/>
          <p:nvPr/>
        </p:nvSpPr>
        <p:spPr>
          <a:xfrm>
            <a:off x="7541217" y="1418089"/>
            <a:ext cx="4496499" cy="24544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9C758-4F1E-4B07-B67F-31161D15A244}"/>
              </a:ext>
            </a:extLst>
          </p:cNvPr>
          <p:cNvSpPr/>
          <p:nvPr/>
        </p:nvSpPr>
        <p:spPr>
          <a:xfrm>
            <a:off x="380301" y="2621770"/>
            <a:ext cx="4496499" cy="14549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51776-B304-416E-8AD3-E625280D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059263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B53F3-A2C1-4271-AC8D-B730063FA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2F1E-2F3D-48E0-BFCB-CC6F4E733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CEB6C-46D9-440A-8812-555C1EAB4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62ECA-AC27-49C3-B861-4C014A15C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837197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BEFC-B16A-4BEE-878B-98CD72F5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6D7D-5A50-464B-BEC4-45DB1B946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DBDAB-DB8F-46BE-AA62-150272B4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154B0-71EC-4216-B86E-B10560EA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325554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02E4-AD5F-4F6A-B010-FB7B4721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BD274-77B3-4976-8A69-3DE4B6DA8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A17CE-109C-4F69-BD40-928F542C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CB2B9-57EC-4673-B025-34FE3A2EA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310012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066C0-7A0D-4487-AF74-EE019680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25C44-97B2-4D0C-BFAA-4931F0EF2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92CA9-39A0-485C-8894-B301E48F9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E667E-6031-4980-B066-E0B06406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414733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C5BD-310C-43E5-8C89-2C5950E3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C0839-5C69-40D1-ADD9-F5461B1B3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6F62F-5CA5-4D67-B690-3C4FFB579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AA7835-BD23-461F-B566-A071E6E2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31102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A7CE-90D9-4B76-980E-99560338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20B60-479D-4809-83C7-C02E39955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6AB2F-47DD-4896-8B91-4035FC9F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94C44-2696-4A9C-98DA-FC01D8F9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2573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1DF0-823E-437E-8E3A-D3F20881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E4B95-5661-42AB-B64B-8E7E0B780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70653-7034-445D-9E68-18CF32BDC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D2090-E6F9-45C6-965A-C8218E4B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5662828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CF38-16D3-457E-A6F0-85C1C2B0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0D59B-AF70-42FE-80D5-D1B99E567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23B31-4B64-4B08-A10E-43CF350F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979E5-EFCB-4B36-BE24-C761A044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396669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Content Placeholder 11" descr="A picture containing shape&#10;&#10;Description automatically generated">
            <a:extLst>
              <a:ext uri="{FF2B5EF4-FFF2-40B4-BE49-F238E27FC236}">
                <a16:creationId xmlns:a16="http://schemas.microsoft.com/office/drawing/2014/main" id="{C005599E-C57D-44DB-BD91-EFCD855D9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41" y="1153821"/>
            <a:ext cx="3560185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brother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</a:t>
            </a:r>
            <a:r>
              <a:rPr lang="en-GB" dirty="0" err="1">
                <a:solidFill>
                  <a:schemeClr val="tx1"/>
                </a:solidFill>
              </a:rPr>
              <a:t>granpa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F889C5-99B3-4EDC-B831-C7F66C5B9721}"/>
              </a:ext>
            </a:extLst>
          </p:cNvPr>
          <p:cNvSpPr/>
          <p:nvPr/>
        </p:nvSpPr>
        <p:spPr>
          <a:xfrm>
            <a:off x="3334460" y="1390261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14CAC1-4819-4C9A-A80C-B125E097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6911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A078-424A-424A-9E8D-89FD8465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DD00F-FA3E-4CCF-9968-76267F854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C609F-B155-48AA-98F1-3AFB7437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C13FB-0E0C-4DBB-A15D-46E92EFD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798715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73F9C3-6779-4184-9BCA-B7BF86E7C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5BCFC-4691-4A5B-A16B-1A2C7EBF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3495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02670-8D48-4E10-9E74-43C48726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926E2-D23E-4EE6-9F76-C1485A9B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ounded Rectangle 57">
            <a:extLst>
              <a:ext uri="{FF2B5EF4-FFF2-40B4-BE49-F238E27FC236}">
                <a16:creationId xmlns:a16="http://schemas.microsoft.com/office/drawing/2014/main" id="{4F3A1E86-52F2-4DD9-BD5C-37EBB1335FCD}"/>
              </a:ext>
            </a:extLst>
          </p:cNvPr>
          <p:cNvSpPr/>
          <p:nvPr/>
        </p:nvSpPr>
        <p:spPr>
          <a:xfrm>
            <a:off x="461395" y="469783"/>
            <a:ext cx="11308360" cy="59561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لَدَيَّ أَخٌ </a:t>
            </a:r>
            <a:r>
              <a:rPr lang="ar-SA" sz="80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إِسْمُهَا</a:t>
            </a:r>
            <a:r>
              <a:rPr lang="ar-SA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يعْقُوب </a:t>
            </a:r>
            <a:r>
              <a:rPr lang="ar-SA" sz="80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عُمْرِي</a:t>
            </a:r>
            <a:r>
              <a:rPr lang="ar-SA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عَشْرُ</a:t>
            </a:r>
            <a:endParaRPr lang="en-GB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سَنَوَات. هُوَ </a:t>
            </a:r>
            <a:r>
              <a:rPr lang="ar-SA" sz="80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نَشِيطَةٌ</a:t>
            </a:r>
            <a:r>
              <a:rPr lang="ar-SA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8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05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02670-8D48-4E10-9E74-43C48726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926E2-D23E-4EE6-9F76-C1485A9B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ounded Rectangle 57">
            <a:extLst>
              <a:ext uri="{FF2B5EF4-FFF2-40B4-BE49-F238E27FC236}">
                <a16:creationId xmlns:a16="http://schemas.microsoft.com/office/drawing/2014/main" id="{4F3A1E86-52F2-4DD9-BD5C-37EBB1335FCD}"/>
              </a:ext>
            </a:extLst>
          </p:cNvPr>
          <p:cNvSpPr/>
          <p:nvPr/>
        </p:nvSpPr>
        <p:spPr>
          <a:xfrm>
            <a:off x="461395" y="469783"/>
            <a:ext cx="11308360" cy="59561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لَدَيَّ أَخٌ </a:t>
            </a:r>
            <a:r>
              <a:rPr lang="ar-SA" sz="80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إِسْمُـهُ</a:t>
            </a:r>
            <a:r>
              <a:rPr lang="ar-SA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يعْقُوب </a:t>
            </a:r>
            <a:r>
              <a:rPr lang="ar-SA" sz="80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عُمْرِهُ</a:t>
            </a:r>
            <a:r>
              <a:rPr lang="ar-SA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عَشْرُ</a:t>
            </a:r>
            <a:endParaRPr lang="en-GB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سَنَوَات. هُوَ </a:t>
            </a:r>
            <a:r>
              <a:rPr lang="ar-SA" sz="80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نَشِيطَ</a:t>
            </a:r>
            <a:r>
              <a:rPr lang="ar-SA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8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033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3745-D360-4AEE-A76C-F3C436A25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A8D7D-2978-4D89-95C6-B04363D99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9EB76-AC26-4F65-954E-81F97FD2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ounded Rectangle 312">
            <a:extLst>
              <a:ext uri="{FF2B5EF4-FFF2-40B4-BE49-F238E27FC236}">
                <a16:creationId xmlns:a16="http://schemas.microsoft.com/office/drawing/2014/main" id="{7E69308C-13BB-4AD1-92C7-C99B74D7CA95}"/>
              </a:ext>
            </a:extLst>
          </p:cNvPr>
          <p:cNvSpPr/>
          <p:nvPr/>
        </p:nvSpPr>
        <p:spPr>
          <a:xfrm>
            <a:off x="713065" y="494950"/>
            <a:ext cx="11115412" cy="57534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لَدَيَّ أَخْتٌ إِسْمُهَا زَهْوَة</a:t>
            </a:r>
            <a:r>
              <a:rPr lang="ar-SA" sz="8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8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عُمْرِهُ</a:t>
            </a:r>
            <a:r>
              <a:rPr lang="ar-SA" sz="8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</a:t>
            </a:r>
            <a:endParaRPr lang="en-GB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سَنَوَات. </a:t>
            </a:r>
            <a:r>
              <a:rPr lang="ar-SA" sz="8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SA" sz="8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ُوَ </a:t>
            </a:r>
            <a:r>
              <a:rPr lang="ar-SA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ذَكِّيَة.</a:t>
            </a:r>
            <a:endParaRPr lang="en-GB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356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3745-D360-4AEE-A76C-F3C436A25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A8D7D-2978-4D89-95C6-B04363D99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9EB76-AC26-4F65-954E-81F97FD2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ounded Rectangle 312">
            <a:extLst>
              <a:ext uri="{FF2B5EF4-FFF2-40B4-BE49-F238E27FC236}">
                <a16:creationId xmlns:a16="http://schemas.microsoft.com/office/drawing/2014/main" id="{7E69308C-13BB-4AD1-92C7-C99B74D7CA95}"/>
              </a:ext>
            </a:extLst>
          </p:cNvPr>
          <p:cNvSpPr/>
          <p:nvPr/>
        </p:nvSpPr>
        <p:spPr>
          <a:xfrm>
            <a:off x="713065" y="494950"/>
            <a:ext cx="11115412" cy="57534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لَدَيَّ أَخْتٌ إِسْمُهَا زَهْوَة</a:t>
            </a:r>
            <a:r>
              <a:rPr lang="ar-SA" sz="8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8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عُمْرُه</a:t>
            </a:r>
            <a:r>
              <a:rPr lang="ar-SA" sz="8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َا </a:t>
            </a:r>
            <a:r>
              <a:rPr lang="ar-SA" sz="8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</a:t>
            </a:r>
            <a:r>
              <a:rPr lang="ar-SA" sz="8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 </a:t>
            </a:r>
            <a:r>
              <a:rPr lang="ar-SA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سَنَوَات. ه</a:t>
            </a:r>
            <a:r>
              <a:rPr lang="ar-SA" sz="8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ِيَ</a:t>
            </a:r>
            <a:r>
              <a:rPr lang="ar-SA" sz="8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ذَكِّيَة.</a:t>
            </a:r>
            <a:endParaRPr lang="en-GB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13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FE792-1361-4FB6-B1C2-21CAA665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15CB4-A82B-4DB4-9313-6E1C9D334EB8}"/>
              </a:ext>
            </a:extLst>
          </p:cNvPr>
          <p:cNvSpPr txBox="1"/>
          <p:nvPr/>
        </p:nvSpPr>
        <p:spPr>
          <a:xfrm>
            <a:off x="617220" y="910579"/>
            <a:ext cx="10896599" cy="4785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لَدَيَّ أَخٌ إِسْمُهُ مُنِير عُمْرِهُ عَشْرُ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سَنَوَات. هُوَ </a:t>
            </a:r>
            <a:r>
              <a:rPr lang="ar-SA" sz="9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مُجْتَهِدةٌ</a:t>
            </a:r>
            <a:r>
              <a:rPr lang="ar-SA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773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FE792-1361-4FB6-B1C2-21CAA665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15CB4-A82B-4DB4-9313-6E1C9D334EB8}"/>
              </a:ext>
            </a:extLst>
          </p:cNvPr>
          <p:cNvSpPr txBox="1"/>
          <p:nvPr/>
        </p:nvSpPr>
        <p:spPr>
          <a:xfrm>
            <a:off x="617220" y="910579"/>
            <a:ext cx="10896599" cy="4785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لَدَيَّ أَخٌ إِسْمُهُ مُنِير عُمْرِهُ عَشْرُ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سَنَوَات. هُوَ </a:t>
            </a:r>
            <a:r>
              <a:rPr lang="ar-SA" sz="9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مُجْتَهِدٌ.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899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557E-972C-4899-9E47-A95C8561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04993-2C3E-440B-9FC4-8688A7D6E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2F879-2489-4B6D-AAB5-73F4AAB2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ounded Rectangle 547">
            <a:extLst>
              <a:ext uri="{FF2B5EF4-FFF2-40B4-BE49-F238E27FC236}">
                <a16:creationId xmlns:a16="http://schemas.microsoft.com/office/drawing/2014/main" id="{F01E3D08-6EC5-444A-924D-925C2BCF2853}"/>
              </a:ext>
            </a:extLst>
          </p:cNvPr>
          <p:cNvSpPr/>
          <p:nvPr/>
        </p:nvSpPr>
        <p:spPr>
          <a:xfrm>
            <a:off x="327660" y="403860"/>
            <a:ext cx="11445240" cy="608076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أنَا اِسْمِي هِشَام, أَنَا أَسْكُنُ </a:t>
            </a:r>
            <a:r>
              <a:rPr lang="ar-SA" sz="4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فِي أَمْرِيكَا حَالِيًا. 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أَنَا مِنْ مِصْر لَكِنَنِي أَعِيَشُ فِي فَرَنْسَا.  أَنَا أَدْرُسُ اللُّغة العَرَبِيَة فِي مَدرَسَة النُّور.    أَنَا فِي الصّفِ الرَبِع.  </a:t>
            </a:r>
            <a:r>
              <a:rPr lang="ar-A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عَائِلَتِي تَتَكَوَنْ مِنْ سبعة أشخاص. أمِّي وأبي وأخي و أُخْتَيْنِ.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أَبِي إِسْمُهُ أَحْمَد وأمِّي إِسْمُهَا لينْدَا. أَخِي إِسْمُهُ مُصْطَفَى</a:t>
            </a:r>
            <a:r>
              <a:rPr lang="ar-A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أختي 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إِسْمُهَا مَرْوَة </a:t>
            </a:r>
            <a:r>
              <a:rPr lang="ar-A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وأختي 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الثَانِية أسْمُهَا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سُهَى . هناك أيضا جَدِّي و جَدَّتِي</a:t>
            </a:r>
            <a:r>
              <a:rPr lang="ar-A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جدِّي إسْمُهُ مُحَمَد و جدَّتي إسْمُهَا كَوْثَر.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أُحِبُ عَائِلَتِي كَثِيرًا و أحِبُ جَدِّي وَ جَدَّتِي</a:t>
            </a:r>
            <a:r>
              <a:rPr lang="ar-A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FFA03C-FAF3-4B36-BEDD-86E618B82690}"/>
              </a:ext>
            </a:extLst>
          </p:cNvPr>
          <p:cNvSpPr/>
          <p:nvPr/>
        </p:nvSpPr>
        <p:spPr>
          <a:xfrm>
            <a:off x="7170420" y="480060"/>
            <a:ext cx="1386840" cy="739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live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C3E1E0-E12C-47A9-B41A-190E25280969}"/>
              </a:ext>
            </a:extLst>
          </p:cNvPr>
          <p:cNvSpPr/>
          <p:nvPr/>
        </p:nvSpPr>
        <p:spPr>
          <a:xfrm>
            <a:off x="8305800" y="1182812"/>
            <a:ext cx="1066800" cy="7391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study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08D4F7-4D43-4D57-A8E2-6CFEF94AD280}"/>
              </a:ext>
            </a:extLst>
          </p:cNvPr>
          <p:cNvSpPr/>
          <p:nvPr/>
        </p:nvSpPr>
        <p:spPr>
          <a:xfrm>
            <a:off x="6187440" y="1802130"/>
            <a:ext cx="1066800" cy="7391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A8112C-13F5-4FD8-A64A-45854DD2FC83}"/>
              </a:ext>
            </a:extLst>
          </p:cNvPr>
          <p:cNvSpPr/>
          <p:nvPr/>
        </p:nvSpPr>
        <p:spPr>
          <a:xfrm>
            <a:off x="9860280" y="2495550"/>
            <a:ext cx="1066800" cy="73914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His name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F623E5-E600-435A-B374-1F6D5967359D}"/>
              </a:ext>
            </a:extLst>
          </p:cNvPr>
          <p:cNvSpPr/>
          <p:nvPr/>
        </p:nvSpPr>
        <p:spPr>
          <a:xfrm>
            <a:off x="731520" y="2541270"/>
            <a:ext cx="1066800" cy="7391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Her name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A00FA0-A88B-4A9E-82B0-9893D892C1E7}"/>
              </a:ext>
            </a:extLst>
          </p:cNvPr>
          <p:cNvSpPr/>
          <p:nvPr/>
        </p:nvSpPr>
        <p:spPr>
          <a:xfrm>
            <a:off x="5646420" y="3949065"/>
            <a:ext cx="1195015" cy="7391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grandma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0AF35C-7027-4884-8069-329E959C57BD}"/>
              </a:ext>
            </a:extLst>
          </p:cNvPr>
          <p:cNvSpPr/>
          <p:nvPr/>
        </p:nvSpPr>
        <p:spPr>
          <a:xfrm>
            <a:off x="8557260" y="5305618"/>
            <a:ext cx="1195015" cy="7391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like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F61630-AAD0-4053-8FAE-F48F88748B27}"/>
              </a:ext>
            </a:extLst>
          </p:cNvPr>
          <p:cNvSpPr/>
          <p:nvPr/>
        </p:nvSpPr>
        <p:spPr>
          <a:xfrm>
            <a:off x="4584755" y="1182812"/>
            <a:ext cx="1195015" cy="7391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school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663FF8-4092-4B12-A43D-B7839EB5EDE4}"/>
              </a:ext>
            </a:extLst>
          </p:cNvPr>
          <p:cNvSpPr/>
          <p:nvPr/>
        </p:nvSpPr>
        <p:spPr>
          <a:xfrm>
            <a:off x="2324886" y="1908424"/>
            <a:ext cx="989027" cy="73914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brother</a:t>
            </a:r>
          </a:p>
        </p:txBody>
      </p:sp>
    </p:spTree>
    <p:extLst>
      <p:ext uri="{BB962C8B-B14F-4D97-AF65-F5344CB8AC3E}">
        <p14:creationId xmlns:p14="http://schemas.microsoft.com/office/powerpoint/2010/main" val="28224517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E1BD-330D-4723-9A80-40D142AB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A167A-264F-47EE-9449-E81A6AC41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6C78A-EA45-43DC-86DF-C81022AC8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7B9CCF65-70BB-4C5E-9531-B25676E82360}"/>
              </a:ext>
            </a:extLst>
          </p:cNvPr>
          <p:cNvSpPr/>
          <p:nvPr/>
        </p:nvSpPr>
        <p:spPr>
          <a:xfrm>
            <a:off x="243282" y="269047"/>
            <a:ext cx="11694252" cy="650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أهْلًا إسمي مُنِير وَ عُمر.... إثْنى عشرَةُ سَنَوَاتٍ. عَائِلَتِـ.....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سبعُ أشْخَاصٍ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أُحِبُّ أَبـ..... وَ أُمّـ.... كَثِيراً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لَدَيَّ أَخٌ, إِسْمُـ..... عَلِي وَ عُمْرُ..... سَبْعُ سَنَوَاتٍ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لَدَيَّ اْرْبَعُ أخَوَاتٍ أيْضاً, سمِيرة, حنانْ, عيْشة وَ اْمِينَة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سمِيرة عُمْرُ..... عشْرونَ سنة, حنانْ عُمْرُ.... سبْعُ سنوات</a:t>
            </a: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عيْشة عُمْرُ.... ثَلاثُ سنواتٍ وَ َ اْمِينَة عُمْرُ..... خَمْسُ سنواتٍ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أُحِبُّ عَائِلَتِي  كَثِيراً. معَ السلامة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6841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Content Placeholder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4B59DE-2104-4E4F-81B5-641629E26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78" y="1090682"/>
            <a:ext cx="3983394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brother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grandad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2E0D0A-D65F-448A-8FDF-43902470A02B}"/>
              </a:ext>
            </a:extLst>
          </p:cNvPr>
          <p:cNvSpPr/>
          <p:nvPr/>
        </p:nvSpPr>
        <p:spPr>
          <a:xfrm>
            <a:off x="3608064" y="4826349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F35A37-B17F-43B6-A844-EB600BBF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389317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057B-A72B-4F4A-AC4E-65B1D70E6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11462-D12D-43DC-AAF7-43C98325E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D3A58-AC5E-4579-9C8E-82ACE917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FCC982-6E17-4466-917A-B30E5DF752A5}"/>
              </a:ext>
            </a:extLst>
          </p:cNvPr>
          <p:cNvSpPr/>
          <p:nvPr/>
        </p:nvSpPr>
        <p:spPr>
          <a:xfrm>
            <a:off x="6781800" y="1188720"/>
            <a:ext cx="3573780" cy="1066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أَنَا أَسْكُنُ فِي أَمْرِيكَا</a:t>
            </a:r>
            <a:endParaRPr lang="en-GB" sz="4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B199BE-4FB2-4E4C-9DEE-D80A317006B5}"/>
              </a:ext>
            </a:extLst>
          </p:cNvPr>
          <p:cNvSpPr/>
          <p:nvPr/>
        </p:nvSpPr>
        <p:spPr>
          <a:xfrm>
            <a:off x="6286500" y="2667000"/>
            <a:ext cx="4167312" cy="1066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أمِّي وأبي وأخي و أُخْتَيْنِ</a:t>
            </a:r>
            <a:endParaRPr lang="en-GB" sz="4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A6E791-FE3C-4751-9365-D85710E485B1}"/>
              </a:ext>
            </a:extLst>
          </p:cNvPr>
          <p:cNvSpPr/>
          <p:nvPr/>
        </p:nvSpPr>
        <p:spPr>
          <a:xfrm>
            <a:off x="1333500" y="1188720"/>
            <a:ext cx="371856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اِسْمُهُ مُصْطَفَى</a:t>
            </a:r>
            <a:endParaRPr lang="en-GB" sz="4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FFA291-A3AA-42C0-885F-A492AA3F0685}"/>
              </a:ext>
            </a:extLst>
          </p:cNvPr>
          <p:cNvSpPr/>
          <p:nvPr/>
        </p:nvSpPr>
        <p:spPr>
          <a:xfrm>
            <a:off x="2156460" y="3108960"/>
            <a:ext cx="30175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إِسْمُهَا مَرْوَة</a:t>
            </a:r>
            <a:endParaRPr lang="en-GB" sz="4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93CFCC-13CB-44E2-B09B-90BB599E9520}"/>
              </a:ext>
            </a:extLst>
          </p:cNvPr>
          <p:cNvSpPr/>
          <p:nvPr/>
        </p:nvSpPr>
        <p:spPr>
          <a:xfrm>
            <a:off x="6781800" y="4251960"/>
            <a:ext cx="3832860" cy="1348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جَدِّي و جَدَّتِي</a:t>
            </a:r>
            <a:endParaRPr lang="en-GB" sz="4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BC43FF-94B5-4FF2-924B-0C956D43204B}"/>
              </a:ext>
            </a:extLst>
          </p:cNvPr>
          <p:cNvSpPr/>
          <p:nvPr/>
        </p:nvSpPr>
        <p:spPr>
          <a:xfrm>
            <a:off x="1143000" y="4457700"/>
            <a:ext cx="4183380" cy="1211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أحِبُ جَدِّي وَ جَدَّتِي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7781219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FB1A-0E46-42E6-A470-DF4F20EE6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A2AB6-B234-4464-A3EB-60D86A29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E62C2-C47F-45F9-A482-05ED2B552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ounded Rectangle 299">
            <a:extLst>
              <a:ext uri="{FF2B5EF4-FFF2-40B4-BE49-F238E27FC236}">
                <a16:creationId xmlns:a16="http://schemas.microsoft.com/office/drawing/2014/main" id="{01A39839-DFA4-472A-BD12-A45BDEBD5A0E}"/>
              </a:ext>
            </a:extLst>
          </p:cNvPr>
          <p:cNvSpPr/>
          <p:nvPr/>
        </p:nvSpPr>
        <p:spPr>
          <a:xfrm>
            <a:off x="646653" y="506935"/>
            <a:ext cx="11047600" cy="608201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اِسْمِي عَلِّي أَنَا أَسْكُنُ فِي أَمْرِيكَا.</a:t>
            </a:r>
            <a:r>
              <a:rPr lang="ar-AE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عَائِلَتِي تَتَكَوَنْ مِنْ سبعة أشخاص. أمِّي وأبي وأخي و أُخْتَيْنِ.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أَبِي إِسْمُهُ أَحْمَد وأمِّي إِسْمُهَا لينْدَا. أَخِي إِسْمُهُ مُصْطَفَى</a:t>
            </a:r>
            <a:r>
              <a:rPr lang="ar-AE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أختي </a:t>
            </a: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إِسْمُهَا مَرْوَة </a:t>
            </a:r>
            <a:r>
              <a:rPr lang="ar-AE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وأختي </a:t>
            </a: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الثَانِية أسْمُهَا 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سُهَى . هناك أيضا جَدِّي و جَدَّتِي</a:t>
            </a:r>
            <a:r>
              <a:rPr lang="ar-AE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جدِّي إسْمُهُ مُحَمَد و جدَّتي إسْمُهَا كَوْثَر.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أُحِبُ عَائِلَتِي كَثِيرًا و أحِبُ جَدِّي وَ جَدَّتِي</a:t>
            </a:r>
            <a:r>
              <a:rPr lang="ar-AE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مَعَ السَلاَمَة 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B01B3D-81CD-424B-A5F3-108BC5380B08}"/>
              </a:ext>
            </a:extLst>
          </p:cNvPr>
          <p:cNvSpPr/>
          <p:nvPr/>
        </p:nvSpPr>
        <p:spPr>
          <a:xfrm>
            <a:off x="5859780" y="808893"/>
            <a:ext cx="3185160" cy="7239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FF5345-E625-4FF6-89E4-E9BE1D9F7660}"/>
              </a:ext>
            </a:extLst>
          </p:cNvPr>
          <p:cNvSpPr/>
          <p:nvPr/>
        </p:nvSpPr>
        <p:spPr>
          <a:xfrm>
            <a:off x="3253740" y="1532793"/>
            <a:ext cx="4191000" cy="7239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3C1347-5C8C-47D5-B04C-5E785851404C}"/>
              </a:ext>
            </a:extLst>
          </p:cNvPr>
          <p:cNvSpPr/>
          <p:nvPr/>
        </p:nvSpPr>
        <p:spPr>
          <a:xfrm>
            <a:off x="1550771" y="2288637"/>
            <a:ext cx="2777389" cy="7239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257ED0-4CE8-4656-8A51-4A1249D464E9}"/>
              </a:ext>
            </a:extLst>
          </p:cNvPr>
          <p:cNvSpPr/>
          <p:nvPr/>
        </p:nvSpPr>
        <p:spPr>
          <a:xfrm>
            <a:off x="6477000" y="3023967"/>
            <a:ext cx="2189922" cy="7239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E6D7D-51F2-4041-B8A0-8D40706EEA84}"/>
              </a:ext>
            </a:extLst>
          </p:cNvPr>
          <p:cNvSpPr/>
          <p:nvPr/>
        </p:nvSpPr>
        <p:spPr>
          <a:xfrm>
            <a:off x="5379720" y="3836083"/>
            <a:ext cx="2494722" cy="7239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EAD3BE-5B39-4D25-9F65-2E64AC9581BC}"/>
              </a:ext>
            </a:extLst>
          </p:cNvPr>
          <p:cNvSpPr/>
          <p:nvPr/>
        </p:nvSpPr>
        <p:spPr>
          <a:xfrm>
            <a:off x="3829547" y="5325207"/>
            <a:ext cx="3622813" cy="7239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7883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6D4E-4F2A-423A-9D0C-FEA367AA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E8F7F-C499-4294-9E3B-B4955D902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CE1D0-B42F-4872-95E9-A57E078FB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sp>
        <p:nvSpPr>
          <p:cNvPr id="5" name="Rounded Rectangle 31">
            <a:extLst>
              <a:ext uri="{FF2B5EF4-FFF2-40B4-BE49-F238E27FC236}">
                <a16:creationId xmlns:a16="http://schemas.microsoft.com/office/drawing/2014/main" id="{0F900D2B-E98A-44F3-AEA4-85DD059115A6}"/>
              </a:ext>
            </a:extLst>
          </p:cNvPr>
          <p:cNvSpPr/>
          <p:nvPr/>
        </p:nvSpPr>
        <p:spPr>
          <a:xfrm>
            <a:off x="244892" y="310692"/>
            <a:ext cx="11669086" cy="623661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مَرْحَبًا اِسْمِي سَلَوَى, لَدَيَّ أُسْرَة صَغِيرَة. أَعِيشُ مَعَ أُمِّي وَ أَبِي. لَدَيَّ  أَخٌ إِسْمُهُ مُصْطَفى هُوَ ذَكِّـيٌ و نَشِيط و لَدَيَّ أُخْتٌ إِسْمُهَا سَامِية, هِيَ خَجُولَةٌ وَ كَرِيمَة.  أَبِي رِيَّاضِي و أَنِيق. أُمِّي حَنُونَةٌ وَ نَشَيطَةٌ جِدًا.</a:t>
            </a:r>
            <a:endParaRPr lang="en-GB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أُحِبُ أُسْرَتِي كَثِيرًا.  </a:t>
            </a:r>
            <a:endParaRPr lang="en-GB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270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FCE0942-71BB-4D6D-9497-B4912A79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142" y="702963"/>
            <a:ext cx="2891584" cy="3207504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161FE6-BC23-4E82-B0C4-983BA9A50B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32" y="842440"/>
            <a:ext cx="1300803" cy="2928549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CD3F693-AB6C-4641-933B-E267F3F7458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50" y="842440"/>
            <a:ext cx="1153493" cy="18333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D1F59C-E481-40FB-826B-0E737C54E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7794" y="710540"/>
            <a:ext cx="2368205" cy="2106552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918212-C7CA-4979-8E7C-D90EC5402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142" y="4049944"/>
            <a:ext cx="2891584" cy="2114130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able, clipart&#10;&#10;Description automatically generated">
            <a:extLst>
              <a:ext uri="{FF2B5EF4-FFF2-40B4-BE49-F238E27FC236}">
                <a16:creationId xmlns:a16="http://schemas.microsoft.com/office/drawing/2014/main" id="{97EA100C-D26D-4071-A2F9-CD973E390D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4" y="4203941"/>
            <a:ext cx="1460740" cy="17147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7A6278-9A31-40C7-A67B-44B5B5D3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7794" y="2956570"/>
            <a:ext cx="2368205" cy="3207504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918A055-B64F-486C-8072-06C20E6AE85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01" y="3096047"/>
            <a:ext cx="1229990" cy="292854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73DBB-8A20-412F-8396-7BD90A3E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Seloua Nedjai</a:t>
            </a:r>
          </a:p>
        </p:txBody>
      </p:sp>
      <p:sp>
        <p:nvSpPr>
          <p:cNvPr id="15" name="Rounded Rectangle 353">
            <a:extLst>
              <a:ext uri="{FF2B5EF4-FFF2-40B4-BE49-F238E27FC236}">
                <a16:creationId xmlns:a16="http://schemas.microsoft.com/office/drawing/2014/main" id="{67AF9858-9BD5-4E0E-B249-9DDDB26C2EE6}"/>
              </a:ext>
            </a:extLst>
          </p:cNvPr>
          <p:cNvSpPr/>
          <p:nvPr/>
        </p:nvSpPr>
        <p:spPr>
          <a:xfrm>
            <a:off x="6741532" y="481486"/>
            <a:ext cx="3679487" cy="589502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مَرْحَبًا اِسْمِي هَنَاء عُمْرِي عَشْرُ سَنَوَات. أَعِيشُ مَعَ أُمِّي وَ أَبِي.أَبِي اِسْمُهُ مُحَمَّد, و اُمِّي أِسْمُهَا هِبَة. لَدَيَّ  أَخٌ إِسْمُهُ مُصْطَفى عُمْرُهُ سَنَة وَاحِدَةٌ, هُوَ ذَكِّـيٌ و نَشِيط و لَدَيَّ أُخْتٌ إِسْمُهَا سَامِّية, عُمْرُهَا  عَشَرَة سَنَوات, هِيَ خَجُولَةٌ وَ كَرِيمَة.  أَبِي رِيَّاضِي و أَنِيق. أُمِّي حَنُونَةٌ وَ نِشَيطَةٌ جِدًا.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أُحِبُ أُسْرَتِي كَثِيرًا. 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865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E4808-11B8-456D-AD0A-D2224E2B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Reading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BBD64A-65A3-4D87-91DB-095D18498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045" y="1675227"/>
            <a:ext cx="7811909" cy="439419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BD962-7B9A-45A0-8C3E-15DE8B81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3364701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10ED7-8BA6-4257-9DA8-58E75C6D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5C927-B836-4084-BBC0-6A7A9137C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BD21D-9C33-4998-960A-7792C1443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49094B-0533-4F94-8D3D-68D55626737C}"/>
              </a:ext>
            </a:extLst>
          </p:cNvPr>
          <p:cNvSpPr/>
          <p:nvPr/>
        </p:nvSpPr>
        <p:spPr>
          <a:xfrm>
            <a:off x="597159" y="457200"/>
            <a:ext cx="5346441" cy="5934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689729-C60F-4638-ACD4-1D68EEC4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1843683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10ED7-8BA6-4257-9DA8-58E75C6D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5C927-B836-4084-BBC0-6A7A9137C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BD21D-9C33-4998-960A-7792C1443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AFB0F-1FA1-4059-87CE-C83EBD45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1278219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2BF0B-170D-4F88-B90C-5729856D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E92F0-7581-4CCF-B444-27DB4B8D3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405C7-47FB-46DD-A534-23C7BFD43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86171-BFB6-4FCD-930A-FD31F0D35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863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9520-007C-4212-B749-BB33DA4F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3DFA9-9D59-41CD-885A-E876909EB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https://www.youtube.com/watch?v=crXlvBEzQsI</a:t>
            </a:r>
            <a:endParaRPr lang="en-GB" dirty="0"/>
          </a:p>
          <a:p>
            <a:r>
              <a:rPr lang="en-GB" dirty="0">
                <a:hlinkClick r:id="rId3"/>
              </a:rPr>
              <a:t>https://www.youtube.com/watch?v=CcSHmOYVR18&amp;t=146s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63B06-88DB-48D0-BEC2-1B48AF39D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1546756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9AA4-370E-4D30-A376-882CE252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أمي موهوبة</a:t>
            </a:r>
            <a:br>
              <a:rPr lang="ar-SA" dirty="0"/>
            </a:br>
            <a:r>
              <a:rPr lang="ar-SA" dirty="0"/>
              <a:t>أبي نشيط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55D32-6E61-40A3-8738-F6A83643F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أخي عنيد</a:t>
            </a:r>
          </a:p>
          <a:p>
            <a:r>
              <a:rPr lang="ar-SA"/>
              <a:t>جدي صبورجدتي حنونة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34DD5-CC05-4F0A-9064-9CA2E54A7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63001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brother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grandma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3C7F3B-51FC-4767-8952-AEE4AD39A026}"/>
              </a:ext>
            </a:extLst>
          </p:cNvPr>
          <p:cNvSpPr/>
          <p:nvPr/>
        </p:nvSpPr>
        <p:spPr>
          <a:xfrm>
            <a:off x="3490831" y="5113273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grandad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3B65EC7A-2716-4BCF-8CF5-334A80AD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04" y="476564"/>
            <a:ext cx="4477375" cy="54204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02FE0C3-B489-4FF2-9E8A-8059AF8073E0}"/>
              </a:ext>
            </a:extLst>
          </p:cNvPr>
          <p:cNvSpPr/>
          <p:nvPr/>
        </p:nvSpPr>
        <p:spPr>
          <a:xfrm>
            <a:off x="3367952" y="3125293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519C204-3B79-4DCB-B8D4-F817DE2F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3783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5EE-DB2B-4137-B61D-1BA24EF3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4D39E2F0-859F-437D-AD19-781213090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25" y="1329236"/>
            <a:ext cx="3222098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FF054FB-1698-4A12-8280-477F55E9CBF3}"/>
              </a:ext>
            </a:extLst>
          </p:cNvPr>
          <p:cNvSpPr/>
          <p:nvPr/>
        </p:nvSpPr>
        <p:spPr>
          <a:xfrm>
            <a:off x="4897346" y="3329490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1BF2863-C6BD-45B5-BE95-E50CC650AC35}"/>
              </a:ext>
            </a:extLst>
          </p:cNvPr>
          <p:cNvSpPr/>
          <p:nvPr/>
        </p:nvSpPr>
        <p:spPr>
          <a:xfrm rot="1449795">
            <a:off x="4897345" y="2121019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73AC20A-70C9-482D-9DF3-F5293BC95C85}"/>
              </a:ext>
            </a:extLst>
          </p:cNvPr>
          <p:cNvSpPr/>
          <p:nvPr/>
        </p:nvSpPr>
        <p:spPr>
          <a:xfrm rot="19703115">
            <a:off x="5154248" y="4574513"/>
            <a:ext cx="1604865" cy="83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243075-22A3-40AE-8FC6-0A45A6A7BBB9}"/>
              </a:ext>
            </a:extLst>
          </p:cNvPr>
          <p:cNvSpPr/>
          <p:nvPr/>
        </p:nvSpPr>
        <p:spPr>
          <a:xfrm>
            <a:off x="3367953" y="1619795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brother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CA30F6-0E6F-4597-99C7-7E1F32581B41}"/>
              </a:ext>
            </a:extLst>
          </p:cNvPr>
          <p:cNvSpPr/>
          <p:nvPr/>
        </p:nvSpPr>
        <p:spPr>
          <a:xfrm>
            <a:off x="3334460" y="326635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uncle, mum side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27D676D-1EC6-4EDC-A723-BE48DB300020}"/>
              </a:ext>
            </a:extLst>
          </p:cNvPr>
          <p:cNvSpPr/>
          <p:nvPr/>
        </p:nvSpPr>
        <p:spPr>
          <a:xfrm>
            <a:off x="3332115" y="5016941"/>
            <a:ext cx="1428205" cy="783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uncle, dad side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A61194-B7B2-4058-A431-3C0F2A4430FF}"/>
              </a:ext>
            </a:extLst>
          </p:cNvPr>
          <p:cNvSpPr/>
          <p:nvPr/>
        </p:nvSpPr>
        <p:spPr>
          <a:xfrm>
            <a:off x="3367952" y="3125293"/>
            <a:ext cx="1428205" cy="124630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A4EB463-AD26-410C-B047-30C4B0015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Seloua Nedjai</a:t>
            </a:r>
          </a:p>
        </p:txBody>
      </p:sp>
    </p:spTree>
    <p:extLst>
      <p:ext uri="{BB962C8B-B14F-4D97-AF65-F5344CB8AC3E}">
        <p14:creationId xmlns:p14="http://schemas.microsoft.com/office/powerpoint/2010/main" val="24400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213AEC82DFE24D80B26860DB407BFD" ma:contentTypeVersion="11" ma:contentTypeDescription="Create a new document." ma:contentTypeScope="" ma:versionID="c6c73f3aac4d0285ec9c310b40a4cc6e">
  <xsd:schema xmlns:xsd="http://www.w3.org/2001/XMLSchema" xmlns:xs="http://www.w3.org/2001/XMLSchema" xmlns:p="http://schemas.microsoft.com/office/2006/metadata/properties" xmlns:ns3="587c349e-70fd-4185-a3a3-7642f0486074" targetNamespace="http://schemas.microsoft.com/office/2006/metadata/properties" ma:root="true" ma:fieldsID="0ac5d7775bbfd8f573ec90c495b7edca" ns3:_="">
    <xsd:import namespace="587c349e-70fd-4185-a3a3-7642f04860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c349e-70fd-4185-a3a3-7642f04860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129922-AC8F-4044-B4C8-879CF1DD073B}">
  <ds:schemaRefs>
    <ds:schemaRef ds:uri="587c349e-70fd-4185-a3a3-7642f0486074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1435E2E-2A40-4A55-A152-0CC4C6C4B4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7c349e-70fd-4185-a3a3-7642f0486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A914F8-C4FC-46C8-A105-E6CDEBBDE0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19260</TotalTime>
  <Words>842</Words>
  <Application>Microsoft Office PowerPoint</Application>
  <PresentationFormat>Widescreen</PresentationFormat>
  <Paragraphs>220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Calibri</vt:lpstr>
      <vt:lpstr>Corbel</vt:lpstr>
      <vt:lpstr>Basis</vt:lpstr>
      <vt:lpstr>العَائِلَة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Translate the following sentence into 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say in Arabic:</vt:lpstr>
      <vt:lpstr>PowerPoint Presentation</vt:lpstr>
      <vt:lpstr>How to say our in Arabic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say your for boy in Arabic</vt:lpstr>
      <vt:lpstr>PowerPoint Presentation</vt:lpstr>
      <vt:lpstr>PowerPoint Presentation</vt:lpstr>
      <vt:lpstr>PowerPoint Presentation</vt:lpstr>
      <vt:lpstr>How to say your for girl in Arabic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</vt:lpstr>
      <vt:lpstr>PowerPoint Presentation</vt:lpstr>
      <vt:lpstr>PowerPoint Presentation</vt:lpstr>
      <vt:lpstr>PowerPoint Presentation</vt:lpstr>
      <vt:lpstr>videos</vt:lpstr>
      <vt:lpstr>أمي موهوبة أبي نشيط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Seloua Izeboudjene</dc:creator>
  <cp:lastModifiedBy>Seloua Izeboudjene</cp:lastModifiedBy>
  <cp:revision>7</cp:revision>
  <cp:lastPrinted>2022-10-14T07:12:20Z</cp:lastPrinted>
  <dcterms:created xsi:type="dcterms:W3CDTF">2021-09-26T18:43:17Z</dcterms:created>
  <dcterms:modified xsi:type="dcterms:W3CDTF">2022-11-08T12:54:31Z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0x010100F7213AEC82DFE24D80B26860DB407BFD</vt:lpwstr>
  </property>
</Properties>
</file>