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74" r:id="rId6"/>
    <p:sldId id="265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66" r:id="rId16"/>
    <p:sldId id="283" r:id="rId17"/>
    <p:sldId id="285" r:id="rId18"/>
    <p:sldId id="286" r:id="rId19"/>
    <p:sldId id="259" r:id="rId20"/>
    <p:sldId id="271" r:id="rId21"/>
    <p:sldId id="263" r:id="rId22"/>
    <p:sldId id="272" r:id="rId23"/>
    <p:sldId id="262" r:id="rId24"/>
    <p:sldId id="284" r:id="rId25"/>
    <p:sldId id="260" r:id="rId26"/>
    <p:sldId id="261" r:id="rId27"/>
    <p:sldId id="288" r:id="rId28"/>
    <p:sldId id="289" r:id="rId29"/>
    <p:sldId id="264" r:id="rId30"/>
    <p:sldId id="287" r:id="rId31"/>
    <p:sldId id="292" r:id="rId32"/>
    <p:sldId id="293" r:id="rId33"/>
    <p:sldId id="295" r:id="rId34"/>
    <p:sldId id="294" r:id="rId35"/>
    <p:sldId id="296" r:id="rId36"/>
    <p:sldId id="273" r:id="rId37"/>
    <p:sldId id="297" r:id="rId38"/>
    <p:sldId id="298" r:id="rId39"/>
    <p:sldId id="299" r:id="rId40"/>
    <p:sldId id="301" r:id="rId41"/>
    <p:sldId id="302" r:id="rId42"/>
    <p:sldId id="304" r:id="rId43"/>
    <p:sldId id="300" r:id="rId44"/>
    <p:sldId id="290" r:id="rId45"/>
    <p:sldId id="291" r:id="rId4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4B5A87-D5A3-4EA6-BBEE-2C3FC0A6605A}" v="4" dt="2023-03-24T11:02:18.1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loua Izeboudjene" userId="779f36cc-4099-4c1c-bf6a-b11816f798c5" providerId="ADAL" clId="{074B5A87-D5A3-4EA6-BBEE-2C3FC0A6605A}"/>
    <pc:docChg chg="modSld">
      <pc:chgData name="Seloua Izeboudjene" userId="779f36cc-4099-4c1c-bf6a-b11816f798c5" providerId="ADAL" clId="{074B5A87-D5A3-4EA6-BBEE-2C3FC0A6605A}" dt="2023-03-24T11:02:18.173" v="4" actId="1076"/>
      <pc:docMkLst>
        <pc:docMk/>
      </pc:docMkLst>
      <pc:sldChg chg="addSp modSp mod">
        <pc:chgData name="Seloua Izeboudjene" userId="779f36cc-4099-4c1c-bf6a-b11816f798c5" providerId="ADAL" clId="{074B5A87-D5A3-4EA6-BBEE-2C3FC0A6605A}" dt="2023-03-24T11:02:18.173" v="4" actId="1076"/>
        <pc:sldMkLst>
          <pc:docMk/>
          <pc:sldMk cId="649935566" sldId="283"/>
        </pc:sldMkLst>
        <pc:picChg chg="add mod">
          <ac:chgData name="Seloua Izeboudjene" userId="779f36cc-4099-4c1c-bf6a-b11816f798c5" providerId="ADAL" clId="{074B5A87-D5A3-4EA6-BBEE-2C3FC0A6605A}" dt="2023-03-24T11:02:15.648" v="3" actId="1076"/>
          <ac:picMkLst>
            <pc:docMk/>
            <pc:sldMk cId="649935566" sldId="283"/>
            <ac:picMk id="3" creationId="{77FA3177-3FFF-8071-E8BA-93C8DC49FC29}"/>
          </ac:picMkLst>
        </pc:picChg>
        <pc:picChg chg="mod">
          <ac:chgData name="Seloua Izeboudjene" userId="779f36cc-4099-4c1c-bf6a-b11816f798c5" providerId="ADAL" clId="{074B5A87-D5A3-4EA6-BBEE-2C3FC0A6605A}" dt="2023-03-24T11:02:18.173" v="4" actId="1076"/>
          <ac:picMkLst>
            <pc:docMk/>
            <pc:sldMk cId="649935566" sldId="283"/>
            <ac:picMk id="10" creationId="{00000000-0000-0000-0000-000000000000}"/>
          </ac:picMkLst>
        </pc:picChg>
        <pc:picChg chg="mod">
          <ac:chgData name="Seloua Izeboudjene" userId="779f36cc-4099-4c1c-bf6a-b11816f798c5" providerId="ADAL" clId="{074B5A87-D5A3-4EA6-BBEE-2C3FC0A6605A}" dt="2023-03-24T11:02:09.974" v="2" actId="1076"/>
          <ac:picMkLst>
            <pc:docMk/>
            <pc:sldMk cId="649935566" sldId="283"/>
            <ac:picMk id="11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CBC8-980A-4DB9-98A4-87E799E6ADC1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6AE4-3BD3-4CCC-918A-3094FF7CE5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298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CBC8-980A-4DB9-98A4-87E799E6ADC1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6AE4-3BD3-4CCC-918A-3094FF7CE5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33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CBC8-980A-4DB9-98A4-87E799E6ADC1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6AE4-3BD3-4CCC-918A-3094FF7CE5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6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CBC8-980A-4DB9-98A4-87E799E6ADC1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6AE4-3BD3-4CCC-918A-3094FF7CE5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008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CBC8-980A-4DB9-98A4-87E799E6ADC1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6AE4-3BD3-4CCC-918A-3094FF7CE5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9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CBC8-980A-4DB9-98A4-87E799E6ADC1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6AE4-3BD3-4CCC-918A-3094FF7CE5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77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CBC8-980A-4DB9-98A4-87E799E6ADC1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6AE4-3BD3-4CCC-918A-3094FF7CE5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769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CBC8-980A-4DB9-98A4-87E799E6ADC1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6AE4-3BD3-4CCC-918A-3094FF7CE5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552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CBC8-980A-4DB9-98A4-87E799E6ADC1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6AE4-3BD3-4CCC-918A-3094FF7CE5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737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CBC8-980A-4DB9-98A4-87E799E6ADC1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6AE4-3BD3-4CCC-918A-3094FF7CE5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80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CBC8-980A-4DB9-98A4-87E799E6ADC1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76AE4-3BD3-4CCC-918A-3094FF7CE5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75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3CBC8-980A-4DB9-98A4-87E799E6ADC1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76AE4-3BD3-4CCC-918A-3094FF7CE5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522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7.png"/><Relationship Id="rId7" Type="http://schemas.openxmlformats.org/officeDocument/2006/relationships/image" Target="../media/image8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9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1.png"/><Relationship Id="rId7" Type="http://schemas.openxmlformats.org/officeDocument/2006/relationships/image" Target="../media/image1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5.jpg"/><Relationship Id="rId4" Type="http://schemas.openxmlformats.org/officeDocument/2006/relationships/image" Target="../media/image13.png"/><Relationship Id="rId9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image" Target="../media/image5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8.png"/><Relationship Id="rId10" Type="http://schemas.openxmlformats.org/officeDocument/2006/relationships/image" Target="../media/image4.jpeg"/><Relationship Id="rId4" Type="http://schemas.openxmlformats.org/officeDocument/2006/relationships/image" Target="../media/image12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2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11.png"/><Relationship Id="rId10" Type="http://schemas.openxmlformats.org/officeDocument/2006/relationships/image" Target="../media/image7.png"/><Relationship Id="rId4" Type="http://schemas.openxmlformats.org/officeDocument/2006/relationships/image" Target="../media/image8.png"/><Relationship Id="rId9" Type="http://schemas.openxmlformats.org/officeDocument/2006/relationships/image" Target="../media/image10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16.png"/><Relationship Id="rId4" Type="http://schemas.openxmlformats.org/officeDocument/2006/relationships/image" Target="../media/image21.png"/><Relationship Id="rId9" Type="http://schemas.openxmlformats.org/officeDocument/2006/relationships/image" Target="../media/image25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3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جِسْمِي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 descr="Image result for body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455" y="784860"/>
            <a:ext cx="4256464" cy="425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body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786" y="942988"/>
            <a:ext cx="3711283" cy="2746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8297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10" descr="Image result for mouth clipar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6469" y="2209800"/>
            <a:ext cx="5790189" cy="256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932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8" descr="Image result for nose clipar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62400" y="1394666"/>
            <a:ext cx="3164386" cy="401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0092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6" descr="Image result for free download clipart ha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915754" y="1938641"/>
            <a:ext cx="3696885" cy="3696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7573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170" name="Picture 2" descr="Related i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281" y="1932450"/>
            <a:ext cx="3936682" cy="300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7270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12" descr="Image result for hair clipar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8580" y="1547658"/>
            <a:ext cx="3576277" cy="2849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3299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8848205" y="665956"/>
            <a:ext cx="1295400" cy="7239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شَعْرٌ</a:t>
            </a:r>
            <a:endParaRPr lang="en-GB" sz="110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785159" y="2121823"/>
            <a:ext cx="1295400" cy="685800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عَيْنٌ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731827" y="2807623"/>
            <a:ext cx="1295400" cy="781050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فَمٌ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136025" y="3382933"/>
            <a:ext cx="1295400" cy="681991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أَنْفٌ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27996" y="5220912"/>
            <a:ext cx="1609725" cy="685800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قَدَمٌ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200505" y="5122718"/>
            <a:ext cx="1295400" cy="657225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يَدٌ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900103" y="987224"/>
            <a:ext cx="1295400" cy="685800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أذُنٌ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utoShape 2" descr="Image result for body clipart"/>
          <p:cNvSpPr>
            <a:spLocks noGrp="1" noChangeAspect="1" noChangeArrowheads="1"/>
          </p:cNvSpPr>
          <p:nvPr>
            <p:ph type="title"/>
          </p:nvPr>
        </p:nvSpPr>
        <p:spPr bwMode="auto">
          <a:xfrm flipH="1">
            <a:off x="12725399" y="1602632"/>
            <a:ext cx="765575" cy="96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endParaRPr lang="en-GB" dirty="0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27254" y="1814999"/>
            <a:ext cx="3755421" cy="4689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age result for eye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7293" y="814581"/>
            <a:ext cx="1311383" cy="426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Image result for nose clipar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17052" y="3752351"/>
            <a:ext cx="324537" cy="412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Image result for mouth clipa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144" y="4549694"/>
            <a:ext cx="439360" cy="19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Image result for hair clipar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0466" y="194485"/>
            <a:ext cx="1689983" cy="1346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15298" y="2464723"/>
            <a:ext cx="314413" cy="52402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7728837" y="2509867"/>
            <a:ext cx="256689" cy="524022"/>
          </a:xfrm>
          <a:prstGeom prst="rect">
            <a:avLst/>
          </a:prstGeom>
        </p:spPr>
      </p:pic>
      <p:pic>
        <p:nvPicPr>
          <p:cNvPr id="1030" name="Picture 6" descr="Image result for free download clipart han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501202" flipH="1">
            <a:off x="1883728" y="3972347"/>
            <a:ext cx="787327" cy="1090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Image result for free download clipart hand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344739">
            <a:off x="8976336" y="3896518"/>
            <a:ext cx="645608" cy="1090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8782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game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flipH="1">
            <a:off x="1220247" y="1851659"/>
            <a:ext cx="865727" cy="1442879"/>
          </a:xfrm>
          <a:prstGeom prst="rect">
            <a:avLst/>
          </a:prstGeom>
        </p:spPr>
      </p:pic>
      <p:pic>
        <p:nvPicPr>
          <p:cNvPr id="5" name="Picture 6" descr="Image result for free download clipart ha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085974" y="1726152"/>
            <a:ext cx="2156719" cy="215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2" descr="Image result for hair clip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1563" y="1649002"/>
            <a:ext cx="2468044" cy="196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 descr="Image result for mouth clipa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4112" y="1749066"/>
            <a:ext cx="3233298" cy="1449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Related imag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48" y="4359404"/>
            <a:ext cx="2732723" cy="208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Content Placeholder 3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2677" y="3964164"/>
            <a:ext cx="2748762" cy="2661835"/>
          </a:xfrm>
          <a:prstGeom prst="rect">
            <a:avLst/>
          </a:prstGeom>
        </p:spPr>
      </p:pic>
      <p:pic>
        <p:nvPicPr>
          <p:cNvPr id="10" name="Picture 4" descr="Related imag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109934"/>
            <a:ext cx="1946408" cy="2228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Content Placeholder 3" descr="Image result for face colouring pages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886" y="4223335"/>
            <a:ext cx="1916410" cy="20012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Content Placeholder 1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3043" y="1423724"/>
            <a:ext cx="2034376" cy="254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8" descr="Image result for nose clipart">
            <a:extLst>
              <a:ext uri="{FF2B5EF4-FFF2-40B4-BE49-F238E27FC236}">
                <a16:creationId xmlns:a16="http://schemas.microsoft.com/office/drawing/2014/main" id="{77FA3177-3FFF-8071-E8BA-93C8DC49F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031022" y="4065545"/>
            <a:ext cx="1916408" cy="2436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99355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8800" dirty="0">
                <a:latin typeface="Calibri Light" panose="020F0302020204030204" pitchFamily="34" charset="0"/>
                <a:cs typeface="Calibri Light" panose="020F0302020204030204" pitchFamily="34" charset="0"/>
              </a:rPr>
              <a:t>عَيْنٌ</a:t>
            </a:r>
            <a:endParaRPr lang="en-GB" sz="8800" dirty="0"/>
          </a:p>
        </p:txBody>
      </p:sp>
      <p:pic>
        <p:nvPicPr>
          <p:cNvPr id="4" name="Picture 6" descr="Image result for eye clipar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82140"/>
            <a:ext cx="9538169" cy="310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829300" y="1988820"/>
            <a:ext cx="4792980" cy="300228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124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8800" dirty="0">
                <a:latin typeface="Calibri Light" panose="020F0302020204030204" pitchFamily="34" charset="0"/>
                <a:cs typeface="Calibri Light" panose="020F0302020204030204" pitchFamily="34" charset="0"/>
              </a:rPr>
              <a:t>عَيْنَان</a:t>
            </a:r>
            <a:endParaRPr lang="en-GB" sz="8800" dirty="0"/>
          </a:p>
        </p:txBody>
      </p:sp>
      <p:pic>
        <p:nvPicPr>
          <p:cNvPr id="4" name="Picture 6" descr="Image result for eye clipar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82140"/>
            <a:ext cx="9538169" cy="310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63782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80" y="72326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ar-SA" sz="9600" dirty="0">
                <a:latin typeface="Calibri Light" panose="020F0302020204030204" pitchFamily="34" charset="0"/>
                <a:cs typeface="Calibri Light" panose="020F0302020204030204" pitchFamily="34" charset="0"/>
              </a:rPr>
              <a:t>أُذُنٌ</a:t>
            </a:r>
            <a:endParaRPr lang="en-GB" sz="9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flipH="1">
            <a:off x="4854633" y="1932349"/>
            <a:ext cx="2070042" cy="345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449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8848205" y="665956"/>
            <a:ext cx="1295400" cy="7239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شَعْرٌ</a:t>
            </a:r>
            <a:endParaRPr lang="en-GB" sz="110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785159" y="2121823"/>
            <a:ext cx="1295400" cy="685800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عَيْنٌ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731827" y="2807623"/>
            <a:ext cx="1295400" cy="781050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فَمٌ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136025" y="3382933"/>
            <a:ext cx="1295400" cy="681991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أَنْفٌ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27996" y="5220912"/>
            <a:ext cx="1609725" cy="685800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قَدَمٌ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200505" y="5122718"/>
            <a:ext cx="1295400" cy="657225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يَدٌ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900103" y="987224"/>
            <a:ext cx="1295400" cy="685800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أذُنٌ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utoShape 2" descr="Image result for body clipart"/>
          <p:cNvSpPr>
            <a:spLocks noGrp="1" noChangeAspect="1" noChangeArrowheads="1"/>
          </p:cNvSpPr>
          <p:nvPr>
            <p:ph type="title"/>
          </p:nvPr>
        </p:nvSpPr>
        <p:spPr bwMode="auto">
          <a:xfrm flipH="1">
            <a:off x="12725399" y="1602632"/>
            <a:ext cx="765575" cy="96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864450" y="4549693"/>
            <a:ext cx="1121483" cy="1627269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24" name="Picture 2" descr="Image result for body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0078" y="1893405"/>
            <a:ext cx="4283557" cy="4283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Arrow Connector 14"/>
          <p:cNvCxnSpPr>
            <a:stCxn id="5" idx="1"/>
          </p:cNvCxnSpPr>
          <p:nvPr/>
        </p:nvCxnSpPr>
        <p:spPr>
          <a:xfrm flipH="1">
            <a:off x="6206067" y="1027906"/>
            <a:ext cx="2642138" cy="13088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1"/>
          </p:cNvCxnSpPr>
          <p:nvPr/>
        </p:nvCxnSpPr>
        <p:spPr>
          <a:xfrm flipH="1">
            <a:off x="6024438" y="3198148"/>
            <a:ext cx="27073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657600" y="1602632"/>
            <a:ext cx="1524000" cy="11151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6" idx="3"/>
          </p:cNvCxnSpPr>
          <p:nvPr/>
        </p:nvCxnSpPr>
        <p:spPr>
          <a:xfrm>
            <a:off x="3080559" y="2464723"/>
            <a:ext cx="2524374" cy="199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8" idx="3"/>
          </p:cNvCxnSpPr>
          <p:nvPr/>
        </p:nvCxnSpPr>
        <p:spPr>
          <a:xfrm flipV="1">
            <a:off x="3431425" y="2995657"/>
            <a:ext cx="2554508" cy="7282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7178666" y="4278782"/>
            <a:ext cx="1093267" cy="12850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080559" y="5563812"/>
            <a:ext cx="2344632" cy="2161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35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ar-SA" sz="8800" dirty="0">
                <a:latin typeface="Calibri Light" panose="020F0302020204030204" pitchFamily="34" charset="0"/>
                <a:cs typeface="Calibri Light" panose="020F0302020204030204" pitchFamily="34" charset="0"/>
              </a:rPr>
              <a:t>أُذُنَانِ</a:t>
            </a:r>
            <a:endParaRPr lang="en-GB" sz="8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6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flipH="1">
            <a:off x="5606934" y="2460567"/>
            <a:ext cx="1657350" cy="2762250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045" y="2460567"/>
            <a:ext cx="1565676" cy="28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8800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9600" dirty="0">
                <a:latin typeface="Calibri Light" panose="020F0302020204030204" pitchFamily="34" charset="0"/>
                <a:cs typeface="Calibri Light" panose="020F0302020204030204" pitchFamily="34" charset="0"/>
              </a:rPr>
              <a:t>يَدٌ</a:t>
            </a:r>
            <a:endParaRPr lang="en-GB" sz="9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6" name="Picture 6" descr="Image result for free download clipart ha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771505" y="2261162"/>
            <a:ext cx="2997585" cy="2997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9863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9600" dirty="0">
                <a:latin typeface="Calibri Light" panose="020F0302020204030204" pitchFamily="34" charset="0"/>
                <a:cs typeface="Calibri Light" panose="020F0302020204030204" pitchFamily="34" charset="0"/>
              </a:rPr>
              <a:t>يَدان</a:t>
            </a:r>
            <a:endParaRPr lang="en-GB" sz="9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>
            <a:off x="11353800" y="4053839"/>
            <a:ext cx="60960" cy="2123123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pic>
        <p:nvPicPr>
          <p:cNvPr id="6" name="Picture 6" descr="Image result for free download clipart h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90688"/>
            <a:ext cx="3696885" cy="3696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Image result for free download clipart h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18757" y="1815378"/>
            <a:ext cx="3466867" cy="3696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114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 </a:t>
            </a:r>
            <a:r>
              <a:rPr lang="ar-SA" sz="8800" dirty="0">
                <a:latin typeface="Calibri Light" panose="020F0302020204030204" pitchFamily="34" charset="0"/>
                <a:cs typeface="Calibri Light" panose="020F0302020204030204" pitchFamily="34" charset="0"/>
              </a:rPr>
              <a:t>قَدَم</a:t>
            </a:r>
            <a:endParaRPr lang="en-GB" sz="8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45140" y="5074919"/>
            <a:ext cx="708660" cy="1102043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5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353" y="2331461"/>
            <a:ext cx="3936682" cy="300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9177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 </a:t>
            </a:r>
            <a:r>
              <a:rPr lang="ar-SA" sz="8800" dirty="0">
                <a:latin typeface="Calibri Light" panose="020F0302020204030204" pitchFamily="34" charset="0"/>
                <a:cs typeface="Calibri Light" panose="020F0302020204030204" pitchFamily="34" charset="0"/>
              </a:rPr>
              <a:t>قَدَمَان</a:t>
            </a:r>
            <a:endParaRPr lang="en-GB" sz="8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681" y="2264959"/>
            <a:ext cx="3936682" cy="300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Related i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345" y="2230899"/>
            <a:ext cx="3981342" cy="3036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00641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شعْرٌ</a:t>
            </a:r>
            <a:endParaRPr lang="en-GB" dirty="0"/>
          </a:p>
        </p:txBody>
      </p:sp>
      <p:pic>
        <p:nvPicPr>
          <p:cNvPr id="5" name="Picture 12" descr="Image result for hair clipar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611" y="1690688"/>
            <a:ext cx="3523630" cy="280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86999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فَمٌ</a:t>
            </a:r>
            <a:endParaRPr lang="en-GB" dirty="0"/>
          </a:p>
        </p:txBody>
      </p:sp>
      <p:pic>
        <p:nvPicPr>
          <p:cNvPr id="5" name="Picture 10" descr="Image result for mouth clipar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2360" y="1961803"/>
            <a:ext cx="6507279" cy="288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9899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1422893"/>
              </p:ext>
            </p:extLst>
          </p:nvPr>
        </p:nvGraphicFramePr>
        <p:xfrm>
          <a:off x="498763" y="698270"/>
          <a:ext cx="10780222" cy="51372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90111">
                  <a:extLst>
                    <a:ext uri="{9D8B030D-6E8A-4147-A177-3AD203B41FA5}">
                      <a16:colId xmlns:a16="http://schemas.microsoft.com/office/drawing/2014/main" val="495158891"/>
                    </a:ext>
                  </a:extLst>
                </a:gridCol>
                <a:gridCol w="5390111">
                  <a:extLst>
                    <a:ext uri="{9D8B030D-6E8A-4147-A177-3AD203B41FA5}">
                      <a16:colId xmlns:a16="http://schemas.microsoft.com/office/drawing/2014/main" val="7652442"/>
                    </a:ext>
                  </a:extLst>
                </a:gridCol>
              </a:tblGrid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Eye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عَينُ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842823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أُّذنٌ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626197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Nose</a:t>
                      </a:r>
                      <a:r>
                        <a:rPr lang="en-GB" sz="3600" baseline="0" dirty="0"/>
                        <a:t> 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أَنْفٌ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573423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Body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جِسْم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880081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Mouth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فَم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641015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Face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وَجْهٌ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506582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Hair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شَعْرٌ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782355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رَاْسٌ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5063927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98763" y="698270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98763" y="1343142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498763" y="1988014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98763" y="2627142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498762" y="3280483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498762" y="3925355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498761" y="4564483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498761" y="5224151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732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1422893"/>
              </p:ext>
            </p:extLst>
          </p:nvPr>
        </p:nvGraphicFramePr>
        <p:xfrm>
          <a:off x="498763" y="698270"/>
          <a:ext cx="10780222" cy="51372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90111">
                  <a:extLst>
                    <a:ext uri="{9D8B030D-6E8A-4147-A177-3AD203B41FA5}">
                      <a16:colId xmlns:a16="http://schemas.microsoft.com/office/drawing/2014/main" val="495158891"/>
                    </a:ext>
                  </a:extLst>
                </a:gridCol>
                <a:gridCol w="5390111">
                  <a:extLst>
                    <a:ext uri="{9D8B030D-6E8A-4147-A177-3AD203B41FA5}">
                      <a16:colId xmlns:a16="http://schemas.microsoft.com/office/drawing/2014/main" val="7652442"/>
                    </a:ext>
                  </a:extLst>
                </a:gridCol>
              </a:tblGrid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Eye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عَينُ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842823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أُّذنٌ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626197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Nose</a:t>
                      </a:r>
                      <a:r>
                        <a:rPr lang="en-GB" sz="3600" baseline="0" dirty="0"/>
                        <a:t> 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أَنْفٌ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573423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Body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جِسْم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880081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Mouth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فَم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641015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Face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وَجْهٌ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506582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Hair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شَعْرٌ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782355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رَاْسٌ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5063927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5926281" y="719688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5888872" y="1343142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5926280" y="1967869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5907577" y="2627142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5888871" y="3252714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5907577" y="3918552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5898225" y="4584390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5888870" y="5212717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40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2132895"/>
              </p:ext>
            </p:extLst>
          </p:nvPr>
        </p:nvGraphicFramePr>
        <p:xfrm>
          <a:off x="838200" y="365126"/>
          <a:ext cx="10515600" cy="63394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29218336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91158839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008527232"/>
                    </a:ext>
                  </a:extLst>
                </a:gridCol>
              </a:tblGrid>
              <a:tr h="1870998">
                <a:tc>
                  <a:txBody>
                    <a:bodyPr/>
                    <a:lstStyle/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391803"/>
                  </a:ext>
                </a:extLst>
              </a:tr>
              <a:tr h="2152996">
                <a:tc>
                  <a:txBody>
                    <a:bodyPr/>
                    <a:lstStyle/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467518"/>
                  </a:ext>
                </a:extLst>
              </a:tr>
              <a:tr h="2315475">
                <a:tc>
                  <a:txBody>
                    <a:bodyPr/>
                    <a:lstStyle/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31925"/>
                  </a:ext>
                </a:extLst>
              </a:tr>
            </a:tbl>
          </a:graphicData>
        </a:graphic>
      </p:graphicFrame>
      <p:pic>
        <p:nvPicPr>
          <p:cNvPr id="10" name="Content Placeholder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447" y="309078"/>
            <a:ext cx="1555865" cy="1958457"/>
          </a:xfrm>
          <a:prstGeom prst="rect">
            <a:avLst/>
          </a:prstGeom>
        </p:spPr>
      </p:pic>
      <p:pic>
        <p:nvPicPr>
          <p:cNvPr id="15" name="Picture 10" descr="Image result for mouth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857" y="652728"/>
            <a:ext cx="2926854" cy="131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Related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965" y="425728"/>
            <a:ext cx="2262070" cy="1725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Content Placeholder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8908665" y="2471198"/>
            <a:ext cx="1046364" cy="1743940"/>
          </a:xfrm>
          <a:prstGeom prst="rect">
            <a:avLst/>
          </a:prstGeom>
        </p:spPr>
      </p:pic>
      <p:pic>
        <p:nvPicPr>
          <p:cNvPr id="18" name="Picture 6" descr="Image result for free download clipart han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860" y="2251495"/>
            <a:ext cx="2020918" cy="2020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Content Placeholder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49629" y="2405619"/>
            <a:ext cx="1371500" cy="1712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2" descr="Image result for hair clipar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613" y="4451946"/>
            <a:ext cx="2626460" cy="2092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 descr="Image result for nose clipar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673921" y="4496264"/>
            <a:ext cx="1515851" cy="1927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Content Placeholder 3" descr="Image result for face colouring pages"/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726" y="4469086"/>
            <a:ext cx="2560210" cy="2058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2841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9600" dirty="0">
                <a:latin typeface="Calibri Light" panose="020F0302020204030204" pitchFamily="34" charset="0"/>
                <a:cs typeface="Calibri Light" panose="020F0302020204030204" pitchFamily="34" charset="0"/>
              </a:rPr>
              <a:t>رَأسٌ</a:t>
            </a:r>
            <a:endParaRPr lang="en-GB" sz="9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052" name="Picture 4" descr="Related i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311" y="1825625"/>
            <a:ext cx="3801377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9817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2132895"/>
              </p:ext>
            </p:extLst>
          </p:nvPr>
        </p:nvGraphicFramePr>
        <p:xfrm>
          <a:off x="838200" y="365126"/>
          <a:ext cx="10515600" cy="63394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29218336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91158839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008527232"/>
                    </a:ext>
                  </a:extLst>
                </a:gridCol>
              </a:tblGrid>
              <a:tr h="1870998">
                <a:tc>
                  <a:txBody>
                    <a:bodyPr/>
                    <a:lstStyle/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391803"/>
                  </a:ext>
                </a:extLst>
              </a:tr>
              <a:tr h="2152996">
                <a:tc>
                  <a:txBody>
                    <a:bodyPr/>
                    <a:lstStyle/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467518"/>
                  </a:ext>
                </a:extLst>
              </a:tr>
              <a:tr h="2315475">
                <a:tc>
                  <a:txBody>
                    <a:bodyPr/>
                    <a:lstStyle/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31925"/>
                  </a:ext>
                </a:extLst>
              </a:tr>
            </a:tbl>
          </a:graphicData>
        </a:graphic>
      </p:graphicFrame>
      <p:pic>
        <p:nvPicPr>
          <p:cNvPr id="15" name="Picture 10" descr="Image result for mouth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857" y="652728"/>
            <a:ext cx="2926854" cy="131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709374"/>
            <a:ext cx="1664911" cy="126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Content Placeholder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9666590" y="2405619"/>
            <a:ext cx="1046364" cy="1743940"/>
          </a:xfrm>
          <a:prstGeom prst="rect">
            <a:avLst/>
          </a:prstGeom>
        </p:spPr>
      </p:pic>
      <p:pic>
        <p:nvPicPr>
          <p:cNvPr id="18" name="Picture 6" descr="Image result for free download clipart ha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1052" y="2536296"/>
            <a:ext cx="1678842" cy="1678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Content Placeholder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49629" y="2405619"/>
            <a:ext cx="1371500" cy="1712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2" descr="Image result for hair clipart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613" y="4451946"/>
            <a:ext cx="2626460" cy="2092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Related imag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441" y="4595918"/>
            <a:ext cx="1702655" cy="1948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 descr="Image result for nose clipar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673921" y="4496264"/>
            <a:ext cx="1515851" cy="1927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Image result for free download clipart ha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55147" y="2500539"/>
            <a:ext cx="1486267" cy="1678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141" y="709374"/>
            <a:ext cx="1615860" cy="1232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Image result for eye clipart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399" y="880297"/>
            <a:ext cx="2778536" cy="90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Content Placeholder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2677" y="2467990"/>
            <a:ext cx="927634" cy="1743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5591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8000" dirty="0"/>
              <a:t>Dual</a:t>
            </a:r>
          </a:p>
        </p:txBody>
      </p:sp>
    </p:spTree>
    <p:extLst>
      <p:ext uri="{BB962C8B-B14F-4D97-AF65-F5344CB8AC3E}">
        <p14:creationId xmlns:p14="http://schemas.microsoft.com/office/powerpoint/2010/main" val="1237119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8800" dirty="0">
                <a:latin typeface="Calibri Light" panose="020F0302020204030204" pitchFamily="34" charset="0"/>
                <a:cs typeface="Calibri Light" panose="020F0302020204030204" pitchFamily="34" charset="0"/>
              </a:rPr>
              <a:t>عَيْنَان</a:t>
            </a:r>
            <a:endParaRPr lang="en-GB" sz="8800" dirty="0"/>
          </a:p>
        </p:txBody>
      </p:sp>
      <p:pic>
        <p:nvPicPr>
          <p:cNvPr id="4" name="Picture 6" descr="Image result for eye clipar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82140"/>
            <a:ext cx="9538169" cy="310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28943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ar-SA" sz="8800" dirty="0">
                <a:latin typeface="Calibri Light" panose="020F0302020204030204" pitchFamily="34" charset="0"/>
                <a:cs typeface="Calibri Light" panose="020F0302020204030204" pitchFamily="34" charset="0"/>
              </a:rPr>
              <a:t>أُذُنَانِ</a:t>
            </a:r>
            <a:endParaRPr lang="en-GB" sz="8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6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flipH="1">
            <a:off x="5606934" y="2460567"/>
            <a:ext cx="1657350" cy="2762250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045" y="2460567"/>
            <a:ext cx="1565676" cy="28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425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9600" dirty="0">
                <a:latin typeface="Calibri Light" panose="020F0302020204030204" pitchFamily="34" charset="0"/>
                <a:cs typeface="Calibri Light" panose="020F0302020204030204" pitchFamily="34" charset="0"/>
              </a:rPr>
              <a:t>يَدان</a:t>
            </a:r>
            <a:endParaRPr lang="en-GB" sz="9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>
            <a:off x="11353800" y="4053839"/>
            <a:ext cx="60960" cy="2123123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pic>
        <p:nvPicPr>
          <p:cNvPr id="6" name="Picture 6" descr="Image result for free download clipart h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90688"/>
            <a:ext cx="3696885" cy="3696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Image result for free download clipart h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18757" y="1815378"/>
            <a:ext cx="3466867" cy="3696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8589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 </a:t>
            </a:r>
            <a:r>
              <a:rPr lang="ar-SA" sz="8800" dirty="0">
                <a:latin typeface="Calibri Light" panose="020F0302020204030204" pitchFamily="34" charset="0"/>
                <a:cs typeface="Calibri Light" panose="020F0302020204030204" pitchFamily="34" charset="0"/>
              </a:rPr>
              <a:t>قَدَمَان</a:t>
            </a:r>
            <a:endParaRPr lang="en-GB" sz="8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681" y="2264959"/>
            <a:ext cx="3936682" cy="300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Related i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345" y="2230899"/>
            <a:ext cx="3981342" cy="3036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85237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3154638"/>
              </p:ext>
            </p:extLst>
          </p:nvPr>
        </p:nvGraphicFramePr>
        <p:xfrm>
          <a:off x="838200" y="365126"/>
          <a:ext cx="10515600" cy="63394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29218336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91158839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008527232"/>
                    </a:ext>
                  </a:extLst>
                </a:gridCol>
              </a:tblGrid>
              <a:tr h="1870998">
                <a:tc>
                  <a:txBody>
                    <a:bodyPr/>
                    <a:lstStyle/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391803"/>
                  </a:ext>
                </a:extLst>
              </a:tr>
              <a:tr h="2152996">
                <a:tc>
                  <a:txBody>
                    <a:bodyPr/>
                    <a:lstStyle/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4467518"/>
                  </a:ext>
                </a:extLst>
              </a:tr>
              <a:tr h="2315475">
                <a:tc>
                  <a:txBody>
                    <a:bodyPr/>
                    <a:lstStyle/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031925"/>
                  </a:ext>
                </a:extLst>
              </a:tr>
            </a:tbl>
          </a:graphicData>
        </a:graphic>
      </p:graphicFrame>
      <p:pic>
        <p:nvPicPr>
          <p:cNvPr id="5" name="Content Placeholder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7992" y="274320"/>
            <a:ext cx="1446415" cy="2089387"/>
          </a:xfrm>
          <a:prstGeom prst="rect">
            <a:avLst/>
          </a:prstGeom>
        </p:spPr>
      </p:pic>
      <p:pic>
        <p:nvPicPr>
          <p:cNvPr id="6" name="Content Placeholder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424" y="4555373"/>
            <a:ext cx="1529543" cy="2014573"/>
          </a:xfrm>
          <a:prstGeom prst="rect">
            <a:avLst/>
          </a:prstGeom>
        </p:spPr>
      </p:pic>
      <p:pic>
        <p:nvPicPr>
          <p:cNvPr id="8" name="Content Placeholder 3" descr="Image result for foot colouring pages free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137" y="820810"/>
            <a:ext cx="1436734" cy="111497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Content Placeholder 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252" y="425728"/>
            <a:ext cx="2149886" cy="1663350"/>
          </a:xfrm>
          <a:prstGeom prst="rect">
            <a:avLst/>
          </a:prstGeom>
        </p:spPr>
      </p:pic>
      <p:pic>
        <p:nvPicPr>
          <p:cNvPr id="10" name="Content Placeholder 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1160" y="2933700"/>
            <a:ext cx="985057" cy="1263941"/>
          </a:xfrm>
          <a:prstGeom prst="rect">
            <a:avLst/>
          </a:prstGeom>
        </p:spPr>
      </p:pic>
      <p:pic>
        <p:nvPicPr>
          <p:cNvPr id="11" name="Content Placeholder 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424" y="2350205"/>
            <a:ext cx="1379912" cy="2205168"/>
          </a:xfrm>
          <a:prstGeom prst="rect">
            <a:avLst/>
          </a:prstGeom>
        </p:spPr>
      </p:pic>
      <p:pic>
        <p:nvPicPr>
          <p:cNvPr id="12" name="Content Placeholder 3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909" y="4550370"/>
            <a:ext cx="1741869" cy="1896111"/>
          </a:xfrm>
          <a:prstGeom prst="rect">
            <a:avLst/>
          </a:prstGeom>
        </p:spPr>
      </p:pic>
      <p:pic>
        <p:nvPicPr>
          <p:cNvPr id="13" name="Content Placeholder 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341" y="4550370"/>
            <a:ext cx="2149886" cy="1663350"/>
          </a:xfrm>
          <a:prstGeom prst="rect">
            <a:avLst/>
          </a:prstGeom>
        </p:spPr>
      </p:pic>
      <p:pic>
        <p:nvPicPr>
          <p:cNvPr id="14" name="Content Placeholder 3" descr="Image result for foot colouring pages free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843" y="1027906"/>
            <a:ext cx="1163444" cy="899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Content Placeholder 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103" y="2902889"/>
            <a:ext cx="985057" cy="1263941"/>
          </a:xfrm>
          <a:prstGeom prst="rect">
            <a:avLst/>
          </a:prstGeom>
        </p:spPr>
      </p:pic>
      <p:pic>
        <p:nvPicPr>
          <p:cNvPr id="16" name="Picture 2" descr="Image result for hand clipart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843" y="2391473"/>
            <a:ext cx="1780672" cy="1805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mage result for hand clipar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1460" y="2256767"/>
            <a:ext cx="1793463" cy="1818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78190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More than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8800" dirty="0" err="1"/>
              <a:t>PLural</a:t>
            </a:r>
            <a:endParaRPr lang="en-GB" sz="8800" dirty="0"/>
          </a:p>
        </p:txBody>
      </p:sp>
    </p:spTree>
    <p:extLst>
      <p:ext uri="{BB962C8B-B14F-4D97-AF65-F5344CB8AC3E}">
        <p14:creationId xmlns:p14="http://schemas.microsoft.com/office/powerpoint/2010/main" val="31012250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8800" dirty="0">
                <a:latin typeface="Calibri Light" panose="020F0302020204030204" pitchFamily="34" charset="0"/>
                <a:cs typeface="Calibri Light" panose="020F0302020204030204" pitchFamily="34" charset="0"/>
              </a:rPr>
              <a:t>أَعْيُن</a:t>
            </a:r>
            <a:endParaRPr lang="en-GB" sz="8800" dirty="0"/>
          </a:p>
        </p:txBody>
      </p:sp>
      <p:pic>
        <p:nvPicPr>
          <p:cNvPr id="4" name="Picture 6" descr="Image result for eye clipar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240" y="1579418"/>
            <a:ext cx="6896467" cy="224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Image result for eye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239" y="3827317"/>
            <a:ext cx="6896467" cy="224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05480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ar-SA" sz="8800" dirty="0">
                <a:latin typeface="Calibri Light" panose="020F0302020204030204" pitchFamily="34" charset="0"/>
                <a:cs typeface="Calibri Light" panose="020F0302020204030204" pitchFamily="34" charset="0"/>
              </a:rPr>
              <a:t>آذَان</a:t>
            </a:r>
            <a:endParaRPr lang="en-GB" sz="8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6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flipH="1">
            <a:off x="5606934" y="2460567"/>
            <a:ext cx="1657350" cy="2762250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045" y="2460567"/>
            <a:ext cx="1565676" cy="2895528"/>
          </a:xfrm>
          <a:prstGeom prst="rect">
            <a:avLst/>
          </a:prstGeo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8186651" y="2460567"/>
            <a:ext cx="1657350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223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9600" dirty="0">
                <a:latin typeface="Calibri Light" panose="020F0302020204030204" pitchFamily="34" charset="0"/>
                <a:cs typeface="Calibri Light" panose="020F0302020204030204" pitchFamily="34" charset="0"/>
              </a:rPr>
              <a:t>وَجْهٌ</a:t>
            </a:r>
            <a:endParaRPr lang="en-GB" sz="9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Content Placeholder 3" descr="Image result for face colouring pages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3830" y="1825625"/>
            <a:ext cx="4564340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4020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9600" dirty="0">
                <a:latin typeface="Calibri Light" panose="020F0302020204030204" pitchFamily="34" charset="0"/>
                <a:cs typeface="Calibri Light" panose="020F0302020204030204" pitchFamily="34" charset="0"/>
              </a:rPr>
              <a:t>أَيْدِي</a:t>
            </a:r>
            <a:endParaRPr lang="en-GB" sz="9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>
            <a:off x="11353800" y="4053839"/>
            <a:ext cx="60960" cy="2123123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pic>
        <p:nvPicPr>
          <p:cNvPr id="6" name="Picture 6" descr="Image result for free download clipart h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443" y="1705222"/>
            <a:ext cx="3696885" cy="3696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Image result for free download clipart h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5267" y="1615873"/>
            <a:ext cx="3466867" cy="3696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Image result for free download clipart h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0346" y="1807066"/>
            <a:ext cx="3696885" cy="3696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52117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 </a:t>
            </a:r>
            <a:r>
              <a:rPr lang="ar-SA" sz="8800" dirty="0">
                <a:latin typeface="Calibri Light" panose="020F0302020204030204" pitchFamily="34" charset="0"/>
                <a:cs typeface="Calibri Light" panose="020F0302020204030204" pitchFamily="34" charset="0"/>
              </a:rPr>
              <a:t>أَقْدَام</a:t>
            </a:r>
            <a:endParaRPr lang="en-GB" sz="8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844" y="2264959"/>
            <a:ext cx="3048005" cy="232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Related i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158" y="2264959"/>
            <a:ext cx="3200602" cy="244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92" y="2356399"/>
            <a:ext cx="2808208" cy="2141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04868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365126"/>
          <a:ext cx="10515600" cy="63394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29218336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91158839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008527232"/>
                    </a:ext>
                  </a:extLst>
                </a:gridCol>
              </a:tblGrid>
              <a:tr h="1870998">
                <a:tc>
                  <a:txBody>
                    <a:bodyPr/>
                    <a:lstStyle/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391803"/>
                  </a:ext>
                </a:extLst>
              </a:tr>
              <a:tr h="2152996">
                <a:tc>
                  <a:txBody>
                    <a:bodyPr/>
                    <a:lstStyle/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4467518"/>
                  </a:ext>
                </a:extLst>
              </a:tr>
              <a:tr h="2315475">
                <a:tc>
                  <a:txBody>
                    <a:bodyPr/>
                    <a:lstStyle/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ar-SA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031925"/>
                  </a:ext>
                </a:extLst>
              </a:tr>
            </a:tbl>
          </a:graphicData>
        </a:graphic>
      </p:graphicFrame>
      <p:pic>
        <p:nvPicPr>
          <p:cNvPr id="8" name="Content Placeholder 3" descr="Image result for foot colouring pages free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2190" y="882062"/>
            <a:ext cx="1213527" cy="10369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Content Placeholder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4525" y="2968536"/>
            <a:ext cx="985057" cy="1263941"/>
          </a:xfrm>
          <a:prstGeom prst="rect">
            <a:avLst/>
          </a:prstGeom>
        </p:spPr>
      </p:pic>
      <p:pic>
        <p:nvPicPr>
          <p:cNvPr id="12" name="Content Placeholder 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909" y="4550370"/>
            <a:ext cx="1741869" cy="1896111"/>
          </a:xfrm>
          <a:prstGeom prst="rect">
            <a:avLst/>
          </a:prstGeom>
        </p:spPr>
      </p:pic>
      <p:pic>
        <p:nvPicPr>
          <p:cNvPr id="14" name="Content Placeholder 3" descr="Image result for foot colouring pages free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545" y="1027906"/>
            <a:ext cx="1163444" cy="899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Content Placeholder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7172" y="2927488"/>
            <a:ext cx="985057" cy="1263941"/>
          </a:xfrm>
          <a:prstGeom prst="rect">
            <a:avLst/>
          </a:prstGeom>
        </p:spPr>
      </p:pic>
      <p:pic>
        <p:nvPicPr>
          <p:cNvPr id="16" name="Picture 2" descr="Image result for hand clipa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529" y="3025833"/>
            <a:ext cx="1154985" cy="1170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mage result for hand clipar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890" y="3056251"/>
            <a:ext cx="1125785" cy="1141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mage result for hand clipa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778" y="2927488"/>
            <a:ext cx="1154985" cy="1170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Content Placeholder 3" descr="Image result for foot colouring pages free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450" y="959180"/>
            <a:ext cx="808428" cy="932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Content Placeholder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878" y="2896834"/>
            <a:ext cx="985057" cy="1263941"/>
          </a:xfrm>
          <a:prstGeom prst="rect">
            <a:avLst/>
          </a:prstGeom>
        </p:spPr>
      </p:pic>
      <p:pic>
        <p:nvPicPr>
          <p:cNvPr id="21" name="Content Placeholder 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6645" y="4679427"/>
            <a:ext cx="1741869" cy="1896111"/>
          </a:xfrm>
          <a:prstGeom prst="rect">
            <a:avLst/>
          </a:prstGeom>
        </p:spPr>
      </p:pic>
      <p:pic>
        <p:nvPicPr>
          <p:cNvPr id="22" name="Content Placeholder 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473" y="370957"/>
            <a:ext cx="1741869" cy="1896111"/>
          </a:xfrm>
          <a:prstGeom prst="rect">
            <a:avLst/>
          </a:prstGeom>
        </p:spPr>
      </p:pic>
      <p:pic>
        <p:nvPicPr>
          <p:cNvPr id="23" name="Content Placeholder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9241" y="5187554"/>
            <a:ext cx="985057" cy="1263941"/>
          </a:xfrm>
          <a:prstGeom prst="rect">
            <a:avLst/>
          </a:prstGeom>
        </p:spPr>
      </p:pic>
      <p:pic>
        <p:nvPicPr>
          <p:cNvPr id="24" name="Content Placeholder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1996" y="5417053"/>
            <a:ext cx="985057" cy="1263941"/>
          </a:xfrm>
          <a:prstGeom prst="rect">
            <a:avLst/>
          </a:prstGeom>
        </p:spPr>
      </p:pic>
      <p:pic>
        <p:nvPicPr>
          <p:cNvPr id="25" name="Content Placeholder 3" descr="Image result for foot colouring pages free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3127" y="970649"/>
            <a:ext cx="1163444" cy="899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Content Placeholder 3" descr="Image result for foot colouring pages free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817" y="1070187"/>
            <a:ext cx="1163444" cy="899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" descr="Image result for hand clipa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077" y="4853967"/>
            <a:ext cx="1154985" cy="1170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Image result for hand clipa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849" y="4888883"/>
            <a:ext cx="1154985" cy="1170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Content Placeholder 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233" y="2435935"/>
            <a:ext cx="1741869" cy="1896111"/>
          </a:xfrm>
          <a:prstGeom prst="rect">
            <a:avLst/>
          </a:prstGeom>
        </p:spPr>
      </p:pic>
      <p:pic>
        <p:nvPicPr>
          <p:cNvPr id="30" name="Content Placeholder 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4914" y="2505287"/>
            <a:ext cx="1741869" cy="1896111"/>
          </a:xfrm>
          <a:prstGeom prst="rect">
            <a:avLst/>
          </a:prstGeom>
        </p:spPr>
      </p:pic>
      <p:pic>
        <p:nvPicPr>
          <p:cNvPr id="31" name="Content Placeholder 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93" y="2344753"/>
            <a:ext cx="1741869" cy="189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1793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2710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6825023"/>
              </p:ext>
            </p:extLst>
          </p:nvPr>
        </p:nvGraphicFramePr>
        <p:xfrm>
          <a:off x="498763" y="698270"/>
          <a:ext cx="10780222" cy="51372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90111">
                  <a:extLst>
                    <a:ext uri="{9D8B030D-6E8A-4147-A177-3AD203B41FA5}">
                      <a16:colId xmlns:a16="http://schemas.microsoft.com/office/drawing/2014/main" val="495158891"/>
                    </a:ext>
                  </a:extLst>
                </a:gridCol>
                <a:gridCol w="5390111">
                  <a:extLst>
                    <a:ext uri="{9D8B030D-6E8A-4147-A177-3AD203B41FA5}">
                      <a16:colId xmlns:a16="http://schemas.microsoft.com/office/drawing/2014/main" val="7652442"/>
                    </a:ext>
                  </a:extLst>
                </a:gridCol>
              </a:tblGrid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Eyes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عَينَان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842823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أُّذنَان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626197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Foot</a:t>
                      </a:r>
                      <a:r>
                        <a:rPr lang="en-GB" sz="3600" baseline="0" dirty="0"/>
                        <a:t> 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قَدَم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573423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Hand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يَد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880081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Feet</a:t>
                      </a:r>
                      <a:r>
                        <a:rPr lang="en-GB" sz="3600" baseline="0" dirty="0"/>
                        <a:t> </a:t>
                      </a:r>
                      <a:r>
                        <a:rPr lang="en-GB" sz="3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قَدَمَان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641015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hands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يَدَان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506582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Face</a:t>
                      </a:r>
                      <a:r>
                        <a:rPr lang="en-GB" sz="3600" baseline="0" dirty="0"/>
                        <a:t> 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وَجهٌ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782355"/>
                  </a:ext>
                </a:extLst>
              </a:tr>
              <a:tr h="64215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Head</a:t>
                      </a:r>
                      <a:r>
                        <a:rPr lang="en-GB" sz="3600" baseline="0" dirty="0"/>
                        <a:t> 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رَاْسٌ</a:t>
                      </a:r>
                      <a:endParaRPr lang="en-GB" sz="3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5063927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5888824" y="691322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5888829" y="1331019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5888772" y="2001093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5888823" y="2624733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5888822" y="3299976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5888822" y="3918447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5888826" y="4560514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5888825" y="5222127"/>
            <a:ext cx="5390111" cy="62345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585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2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34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9600" dirty="0">
                <a:latin typeface="Calibri Light" panose="020F0302020204030204" pitchFamily="34" charset="0"/>
                <a:cs typeface="Calibri Light" panose="020F0302020204030204" pitchFamily="34" charset="0"/>
              </a:rPr>
              <a:t>جِسْمٌ</a:t>
            </a:r>
            <a:endParaRPr lang="en-GB" sz="9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Content Placeholder 1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5261" y="2251348"/>
            <a:ext cx="3090862" cy="3859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1975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 descr="Image result for body clipar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972" y="739944"/>
            <a:ext cx="7365737" cy="5450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H="1">
            <a:off x="7763933" y="1549400"/>
            <a:ext cx="2006600" cy="8720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107267" y="804333"/>
            <a:ext cx="1363133" cy="1117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185333" y="3378200"/>
            <a:ext cx="1811867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8854440" y="2522220"/>
            <a:ext cx="1516380" cy="1181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528060" y="5379720"/>
            <a:ext cx="1790700" cy="4648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9825304" y="1020233"/>
            <a:ext cx="1295400" cy="685800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أذُنٌ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0368081" y="2147040"/>
            <a:ext cx="1295400" cy="781050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فَمٌ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07686" y="2721080"/>
            <a:ext cx="1295400" cy="685800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عَيْنٌ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920272" y="463337"/>
            <a:ext cx="1295400" cy="681991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أَنْفٌ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091266" y="5515927"/>
            <a:ext cx="1295400" cy="657225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يَدٌ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Image result for foot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081" y="4575506"/>
            <a:ext cx="3262814" cy="207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traight Arrow Connector 19"/>
          <p:cNvCxnSpPr/>
          <p:nvPr/>
        </p:nvCxnSpPr>
        <p:spPr>
          <a:xfrm flipH="1">
            <a:off x="9825304" y="4808220"/>
            <a:ext cx="1437056" cy="472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10706100" y="4047066"/>
            <a:ext cx="1295400" cy="781050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قَدَ</a:t>
            </a:r>
            <a:r>
              <a:rPr lang="ar-SA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مٌ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67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/>
              <a:t> </a:t>
            </a:r>
            <a:endParaRPr lang="en-GB" sz="16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ar-SA" sz="15000" dirty="0">
                <a:latin typeface="Calibri Light" panose="020F0302020204030204" pitchFamily="34" charset="0"/>
                <a:cs typeface="Calibri Light" panose="020F0302020204030204" pitchFamily="34" charset="0"/>
              </a:rPr>
              <a:t>مَا هَذَا؟  </a:t>
            </a:r>
          </a:p>
          <a:p>
            <a:pPr marL="0" indent="0" algn="r">
              <a:buNone/>
            </a:pPr>
            <a:r>
              <a:rPr lang="ar-SA" sz="15000" dirty="0">
                <a:latin typeface="Calibri Light" panose="020F0302020204030204" pitchFamily="34" charset="0"/>
                <a:cs typeface="Calibri Light" panose="020F0302020204030204" pitchFamily="34" charset="0"/>
              </a:rPr>
              <a:t>مَا هَذِهِ؟</a:t>
            </a:r>
            <a:endParaRPr lang="en-GB" sz="15000" dirty="0"/>
          </a:p>
        </p:txBody>
      </p:sp>
    </p:spTree>
    <p:extLst>
      <p:ext uri="{BB962C8B-B14F-4D97-AF65-F5344CB8AC3E}">
        <p14:creationId xmlns:p14="http://schemas.microsoft.com/office/powerpoint/2010/main" val="2601406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6" descr="Image result for eye clipar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82140"/>
            <a:ext cx="9538169" cy="310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829300" y="1988820"/>
            <a:ext cx="4792980" cy="300228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769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flipH="1">
            <a:off x="3604260" y="676434"/>
            <a:ext cx="3381375" cy="563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449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12273</TotalTime>
  <Words>110</Words>
  <Application>Microsoft Office PowerPoint</Application>
  <PresentationFormat>Widescreen</PresentationFormat>
  <Paragraphs>136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Arial</vt:lpstr>
      <vt:lpstr>Calibri</vt:lpstr>
      <vt:lpstr>Calibri Light</vt:lpstr>
      <vt:lpstr>Office Theme</vt:lpstr>
      <vt:lpstr>جِسْمِي</vt:lpstr>
      <vt:lpstr>PowerPoint Presentation</vt:lpstr>
      <vt:lpstr>رَأسٌ</vt:lpstr>
      <vt:lpstr>وَجْهٌ</vt:lpstr>
      <vt:lpstr>جِسْمٌ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game</vt:lpstr>
      <vt:lpstr>عَيْنٌ</vt:lpstr>
      <vt:lpstr>عَيْنَان</vt:lpstr>
      <vt:lpstr>أُذُنٌ</vt:lpstr>
      <vt:lpstr>أُذُنَانِ</vt:lpstr>
      <vt:lpstr>يَدٌ</vt:lpstr>
      <vt:lpstr>يَدان</vt:lpstr>
      <vt:lpstr> قَدَم</vt:lpstr>
      <vt:lpstr> قَدَمَان</vt:lpstr>
      <vt:lpstr>شعْرٌ</vt:lpstr>
      <vt:lpstr>فَمٌ</vt:lpstr>
      <vt:lpstr> </vt:lpstr>
      <vt:lpstr> </vt:lpstr>
      <vt:lpstr>PowerPoint Presentation</vt:lpstr>
      <vt:lpstr>PowerPoint Presentation</vt:lpstr>
      <vt:lpstr>PowerPoint Presentation</vt:lpstr>
      <vt:lpstr>عَيْنَان</vt:lpstr>
      <vt:lpstr>أُذُنَانِ</vt:lpstr>
      <vt:lpstr>يَدان</vt:lpstr>
      <vt:lpstr> قَدَمَان</vt:lpstr>
      <vt:lpstr>PowerPoint Presentation</vt:lpstr>
      <vt:lpstr>More than 2</vt:lpstr>
      <vt:lpstr>أَعْيُن</vt:lpstr>
      <vt:lpstr>آذَان</vt:lpstr>
      <vt:lpstr>أَيْدِي</vt:lpstr>
      <vt:lpstr> أَقْدَام</vt:lpstr>
      <vt:lpstr>PowerPoint Presentation</vt:lpstr>
      <vt:lpstr>PowerPoint Presentation</vt:lpstr>
      <vt:lpstr>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جِسْمِي</dc:title>
  <dc:creator>Seloua Izeboudjene</dc:creator>
  <cp:lastModifiedBy>Seloua Izeboudjene</cp:lastModifiedBy>
  <cp:revision>35</cp:revision>
  <cp:lastPrinted>2018-02-22T16:14:31Z</cp:lastPrinted>
  <dcterms:created xsi:type="dcterms:W3CDTF">2018-02-17T15:22:10Z</dcterms:created>
  <dcterms:modified xsi:type="dcterms:W3CDTF">2023-03-24T11:02:19Z</dcterms:modified>
</cp:coreProperties>
</file>