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oua Izeboudjene" userId="779f36cc-4099-4c1c-bf6a-b11816f798c5" providerId="ADAL" clId="{8ECC9BC4-74B4-4294-A553-FE044CC26776}"/>
    <pc:docChg chg="addSld modSld">
      <pc:chgData name="Seloua Izeboudjene" userId="779f36cc-4099-4c1c-bf6a-b11816f798c5" providerId="ADAL" clId="{8ECC9BC4-74B4-4294-A553-FE044CC26776}" dt="2025-09-07T09:44:30.357" v="58" actId="20577"/>
      <pc:docMkLst>
        <pc:docMk/>
      </pc:docMkLst>
      <pc:sldChg chg="modSp mod">
        <pc:chgData name="Seloua Izeboudjene" userId="779f36cc-4099-4c1c-bf6a-b11816f798c5" providerId="ADAL" clId="{8ECC9BC4-74B4-4294-A553-FE044CC26776}" dt="2025-09-07T09:44:30.357" v="58" actId="20577"/>
        <pc:sldMkLst>
          <pc:docMk/>
          <pc:sldMk cId="1059881668" sldId="256"/>
        </pc:sldMkLst>
        <pc:spChg chg="mod">
          <ac:chgData name="Seloua Izeboudjene" userId="779f36cc-4099-4c1c-bf6a-b11816f798c5" providerId="ADAL" clId="{8ECC9BC4-74B4-4294-A553-FE044CC26776}" dt="2025-09-07T09:44:30.357" v="58" actId="20577"/>
          <ac:spMkLst>
            <pc:docMk/>
            <pc:sldMk cId="1059881668" sldId="256"/>
            <ac:spMk id="3" creationId="{2A2E6715-9636-1046-2BB4-369F798D0516}"/>
          </ac:spMkLst>
        </pc:spChg>
      </pc:sldChg>
      <pc:sldChg chg="modSp new mod">
        <pc:chgData name="Seloua Izeboudjene" userId="779f36cc-4099-4c1c-bf6a-b11816f798c5" providerId="ADAL" clId="{8ECC9BC4-74B4-4294-A553-FE044CC26776}" dt="2025-09-07T09:44:22.244" v="42" actId="20577"/>
        <pc:sldMkLst>
          <pc:docMk/>
          <pc:sldMk cId="2836497584" sldId="262"/>
        </pc:sldMkLst>
        <pc:spChg chg="mod">
          <ac:chgData name="Seloua Izeboudjene" userId="779f36cc-4099-4c1c-bf6a-b11816f798c5" providerId="ADAL" clId="{8ECC9BC4-74B4-4294-A553-FE044CC26776}" dt="2025-09-07T09:44:22.244" v="42" actId="20577"/>
          <ac:spMkLst>
            <pc:docMk/>
            <pc:sldMk cId="2836497584" sldId="262"/>
            <ac:spMk id="2" creationId="{B36090BA-BDC9-46E2-1353-BC92F08A96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CEE51-4178-0F87-43B6-1FECC0BBB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ECA0A-B812-3062-839E-9E432E896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D2C5A-92AB-9FD4-EA84-B86538AA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82DE0-4EDD-A9E8-45E9-889E6E835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2C054-009D-A05D-29D5-E2457094A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73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E1F39-8A82-7B89-D721-98E0E0B3F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101217-EF5F-DC8B-5499-3CCC39FFC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DA22E-9C51-03CF-5B3A-19B6F6243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52E6D-F749-652B-BD76-E01ECCD49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6B429-61B8-A535-F905-F4E509FBE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158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0EA824-65DE-C387-4ED3-5FDD135E17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29AE4-045A-F7C9-4F3E-F7D13A73A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6E83F-8FEA-EA7F-66F9-4B77945BD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D84DB-7AF7-F8D1-8AB4-F5CBE4023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296A6-46B5-46C9-6A1E-42C99430A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94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72B51-0F09-8D34-095F-DCEDFB6A1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DA9F5-F2F4-07D2-71E8-C0FCAD582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AAFC2-1BFA-C182-05B1-7284E460B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DA269-A22F-D02E-8B95-C4D4BA90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D7AAE-7BEB-C96F-D2C8-595A2C27F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656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31B65-9452-1C7C-A744-002909D8F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D43E7-ABA7-3A2E-ACCA-2D654FEEA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2A08C-ED0D-456D-15CF-A4F38DC93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00484-80EE-806F-064C-8D30C318A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6B1AF-E086-F2EE-2B3C-DD6DD13C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259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B8F4F-6C2E-F2F7-CA65-ED6F3643C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C7802-BECF-F02F-4E0B-76F1D101E8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ECD273-F834-BC5E-3166-217FD8A497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F2066-D202-1EA1-FC0C-7891A7F8C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DA701A-8895-FFEB-195F-C4043A83D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870AE-3519-DD92-5968-1C2E2E11A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13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F7374-4A7F-EA21-2E51-5F1EA4403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91845-A19C-7094-EA94-AAB71768B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8F9EB-24DE-9D96-9B0E-EE5A7D710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785094-66D6-D9B9-2D24-F424C23034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5603E1-3A9B-7259-AA7D-A7968A695C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5C937-74BF-7C06-651F-30A47A428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101E89-F023-D8F4-63FA-41B2D4B41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08E341-2A7A-D288-85A3-12BD79A76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92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B169E-FACC-C9AD-F61A-CEB658764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1C5BC1-D54F-911C-0EB0-76EA4BABA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643737-9EA3-6B81-FE5B-6CD1D398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636B27-F520-B5A5-2B81-BD9CC73BF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65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5E3077-1980-7503-6B0A-28B78EBCC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5CDAF0-8E45-C41A-AEA5-242803C4F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7F048-1A72-D259-4DFE-E7687CF7D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18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63A8A-9D38-0520-7EC5-F284170D4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86AC-01FC-AF4E-0135-22175A4C3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111B55-5C50-1E41-56D2-954D73129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3BC37C-A521-9277-5F7A-B790BC243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C34B5-FB70-3DCC-81F8-53C3B2933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E16E2-9136-7EB7-64CA-E854A09B7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385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DC923-DF1C-69AD-AF88-4520C9DA2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464FBB-925E-DD2C-6827-9D3ADB57D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D233C-8259-849F-3C62-96CC889C1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7C9D11-6516-9C67-D822-9316C389A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FC9AEE-35E2-5D28-D2F2-6ABCFBC15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37E24-D827-0759-0695-44090CF07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016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0E354F-7547-B624-7B62-0C8DC3ABC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BE52F-E506-D7D4-83DF-C502ADA61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D0772-1FE6-52EB-17C5-9E3A214AF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B9E745-6791-48FA-AA27-06F45E93EA9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30AD-0FD1-1691-9155-C7643DC4D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FE026-8D81-ADE1-1054-0145B3D077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396305-102F-4D84-ACF1-0641A97D9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86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4B053-1165-6544-CC7C-85C0DEB04E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Poem Vocabulary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E6715-9636-1046-2BB4-369F798D05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Poem competition</a:t>
            </a:r>
          </a:p>
        </p:txBody>
      </p:sp>
    </p:spTree>
    <p:extLst>
      <p:ext uri="{BB962C8B-B14F-4D97-AF65-F5344CB8AC3E}">
        <p14:creationId xmlns:p14="http://schemas.microsoft.com/office/powerpoint/2010/main" val="105988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90BA-BDC9-46E2-1353-BC92F08A9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 the vocabulary below to create a poem: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F37C7-7B61-EFD3-EC4B-F14C0EDE9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49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C72CDB-EA18-C057-4617-7743384B36A7}"/>
              </a:ext>
            </a:extLst>
          </p:cNvPr>
          <p:cNvSpPr txBox="1"/>
          <p:nvPr/>
        </p:nvSpPr>
        <p:spPr>
          <a:xfrm>
            <a:off x="3047163" y="668594"/>
            <a:ext cx="7522514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Font typeface="Arial" panose="020B0604020202020204" pitchFamily="34" charset="0"/>
              <a:buChar char="•"/>
            </a:pPr>
            <a:r>
              <a:rPr lang="ar-SA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شمس </a:t>
            </a: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              shams) - sun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قمر </a:t>
            </a: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             </a:t>
            </a:r>
            <a:r>
              <a:rPr lang="en-GB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qamar</a:t>
            </a: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moon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</a:t>
            </a: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نجوم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nujūm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stars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زهور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zuhūr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flowers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شجر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shajar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trees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نهر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nahr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river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جبل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jabal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mountain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سماء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samāʾ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sky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شتاء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shitāʾ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winter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ربيع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rabīʿ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spring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صيف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ṣayf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summer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خريف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</a:t>
            </a:r>
            <a:r>
              <a:rPr lang="en-GB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kharīf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autumn</a:t>
            </a:r>
          </a:p>
        </p:txBody>
      </p:sp>
    </p:spTree>
    <p:extLst>
      <p:ext uri="{BB962C8B-B14F-4D97-AF65-F5344CB8AC3E}">
        <p14:creationId xmlns:p14="http://schemas.microsoft.com/office/powerpoint/2010/main" val="1276061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77303B2-0FBB-C22E-B81B-F6576E6FCE4C}"/>
              </a:ext>
            </a:extLst>
          </p:cNvPr>
          <p:cNvSpPr txBox="1"/>
          <p:nvPr/>
        </p:nvSpPr>
        <p:spPr>
          <a:xfrm>
            <a:off x="3047999" y="324466"/>
            <a:ext cx="811161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Font typeface="Arial" panose="020B0604020202020204" pitchFamily="34" charset="0"/>
              <a:buChar char="•"/>
            </a:pPr>
            <a:r>
              <a:rPr lang="en-GB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</a:t>
            </a:r>
            <a:r>
              <a:rPr lang="ar-SA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أسد </a:t>
            </a:r>
            <a:r>
              <a:rPr lang="en-GB" sz="4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asad</a:t>
            </a:r>
            <a:r>
              <a:rPr lang="en-GB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lion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عصفور ʿ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uṣfūr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bird</a:t>
            </a:r>
          </a:p>
          <a:p>
            <a:pPr algn="r"/>
            <a:r>
              <a:rPr lang="ar-SA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كلب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kalb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dog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فراشة 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arāshah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butterfly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فيل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fīl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elephant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حصان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ḥiṣān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horse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أرنب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arnab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rabbit</a:t>
            </a:r>
          </a:p>
        </p:txBody>
      </p:sp>
    </p:spTree>
    <p:extLst>
      <p:ext uri="{BB962C8B-B14F-4D97-AF65-F5344CB8AC3E}">
        <p14:creationId xmlns:p14="http://schemas.microsoft.com/office/powerpoint/2010/main" val="820761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1FA827-88DE-4C06-DAE6-2FB350803847}"/>
              </a:ext>
            </a:extLst>
          </p:cNvPr>
          <p:cNvSpPr txBox="1"/>
          <p:nvPr/>
        </p:nvSpPr>
        <p:spPr>
          <a:xfrm>
            <a:off x="4876800" y="811442"/>
            <a:ext cx="6096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Font typeface="Arial" panose="020B0604020202020204" pitchFamily="34" charset="0"/>
              <a:buChar char="•"/>
            </a:pPr>
            <a:r>
              <a:rPr lang="ar-SA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أ</a:t>
            </a: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حمر 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aḥmar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red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أزرق </a:t>
            </a:r>
            <a:r>
              <a:rPr lang="en-GB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azraq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blue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أخضر </a:t>
            </a:r>
            <a:r>
              <a:rPr lang="en-GB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akhḍar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green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أصفر </a:t>
            </a:r>
            <a:r>
              <a:rPr lang="en-GB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aṣfar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yellow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وردي </a:t>
            </a:r>
            <a:r>
              <a:rPr lang="en-GB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wardī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pink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كتاب </a:t>
            </a:r>
            <a:r>
              <a:rPr lang="en-GB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kitāb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book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بيت </a:t>
            </a:r>
            <a:r>
              <a:rPr lang="en-GB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bayt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house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طعام </a:t>
            </a:r>
            <a:r>
              <a:rPr lang="en-GB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ṭaʿām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food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مدرسة 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madrasah) - school</a:t>
            </a:r>
          </a:p>
        </p:txBody>
      </p:sp>
    </p:spTree>
    <p:extLst>
      <p:ext uri="{BB962C8B-B14F-4D97-AF65-F5344CB8AC3E}">
        <p14:creationId xmlns:p14="http://schemas.microsoft.com/office/powerpoint/2010/main" val="2521863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7329BD-1E8E-E58D-2869-87FBA076523C}"/>
              </a:ext>
            </a:extLst>
          </p:cNvPr>
          <p:cNvSpPr txBox="1"/>
          <p:nvPr/>
        </p:nvSpPr>
        <p:spPr>
          <a:xfrm>
            <a:off x="4237704" y="890100"/>
            <a:ext cx="609600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Font typeface="Arial" panose="020B0604020202020204" pitchFamily="34" charset="0"/>
              <a:buChar char="•"/>
            </a:pPr>
            <a:r>
              <a:rPr lang="ar-SA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حب (</a:t>
            </a:r>
            <a:r>
              <a:rPr lang="en-GB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ḥubb</a:t>
            </a: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love</a:t>
            </a:r>
            <a:endParaRPr lang="en-GB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فرح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faraḥ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joy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حزن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ḥuzn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sadness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صداقة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ṣadāqah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friendship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عائلة (ʿ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āʾilah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family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أمي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ummī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my mother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أبي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abī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my father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أنا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anā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I (for first-person poems)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يشعر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yashʿur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feels</a:t>
            </a:r>
          </a:p>
        </p:txBody>
      </p:sp>
    </p:spTree>
    <p:extLst>
      <p:ext uri="{BB962C8B-B14F-4D97-AF65-F5344CB8AC3E}">
        <p14:creationId xmlns:p14="http://schemas.microsoft.com/office/powerpoint/2010/main" val="2777612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3360683-0B3B-D036-19C5-0B24D19EC47E}"/>
              </a:ext>
            </a:extLst>
          </p:cNvPr>
          <p:cNvSpPr txBox="1"/>
          <p:nvPr/>
        </p:nvSpPr>
        <p:spPr>
          <a:xfrm>
            <a:off x="3047999" y="884903"/>
            <a:ext cx="773798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يركض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yarkuḍ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runs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يطير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yaṭīr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flies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ينمو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yanmū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grows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يلعب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yalʿab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plays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جميل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jamīl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beautiful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سريع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sarīʿ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fast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هادئ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hādiʾ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calm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كبير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kabīr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big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صغير (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ṣaghīr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-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smal</a:t>
            </a:r>
            <a:endParaRPr lang="en-GB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11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5589</TotalTime>
  <Words>280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Poem Vocabulary</vt:lpstr>
      <vt:lpstr>Use the vocabulary below to create a poem: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Seloua Izeboudjene</dc:creator>
  <cp:lastModifiedBy>Seloua Izeboudjene</cp:lastModifiedBy>
  <cp:revision>1</cp:revision>
  <cp:lastPrinted>2025-06-19T12:33:27Z</cp:lastPrinted>
  <dcterms:created xsi:type="dcterms:W3CDTF">2025-06-17T10:16:30Z</dcterms:created>
  <dcterms:modified xsi:type="dcterms:W3CDTF">2025-09-07T09:44:34Z</dcterms:modified>
</cp:coreProperties>
</file>