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65" r:id="rId12"/>
    <p:sldId id="268" r:id="rId13"/>
    <p:sldId id="269" r:id="rId14"/>
    <p:sldId id="270" r:id="rId15"/>
    <p:sldId id="266" r:id="rId16"/>
    <p:sldId id="271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21395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7675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22472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935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07444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8512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1728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84614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40235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93622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3871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DD9E1-184A-4D54-BF2E-0F1C888CAD8C}" type="datetimeFigureOut">
              <a:rPr lang="en-GB" smtClean="0"/>
              <a:pPr/>
              <a:t>18/08/2023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34F0D5-A2EC-4DE8-993B-FC4BBE4CDFDB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2547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audio" Target="../media/audio1.wav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1.wav"/><Relationship Id="rId4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2.wav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3.wav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4.wav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5.wav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gif"/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5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audio4.wav"/><Relationship Id="rId1" Type="http://schemas.openxmlformats.org/officeDocument/2006/relationships/audio" Target="../media/audio3.wav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5.wav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6.wav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7.wav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8.wav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9.wav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0.wav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ar-SA" sz="8800" dirty="0"/>
              <a:t>ما هذا؟  ماهذه؟</a:t>
            </a:r>
            <a:endParaRPr lang="en-GB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ar-SA" sz="8800" dirty="0"/>
              <a:t>المَدْرَسَةُ</a:t>
            </a:r>
            <a:endParaRPr lang="en-GB" sz="8800" dirty="0"/>
          </a:p>
        </p:txBody>
      </p:sp>
      <p:pic>
        <p:nvPicPr>
          <p:cNvPr id="4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3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9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6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/>
              <a:t>بَرَايَةٌ</a:t>
            </a:r>
            <a:endParaRPr lang="en-GB" sz="8800" dirty="0"/>
          </a:p>
        </p:txBody>
      </p:sp>
      <p:pic>
        <p:nvPicPr>
          <p:cNvPr id="1026" name="Picture 2" descr="C:\Users\hp\Downloads\3ZA_pencil_sharp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643174" y="2000240"/>
            <a:ext cx="3810000" cy="2971800"/>
          </a:xfrm>
          <a:prstGeom prst="rect">
            <a:avLst/>
          </a:prstGeom>
          <a:noFill/>
        </p:spPr>
      </p:pic>
      <p:sp>
        <p:nvSpPr>
          <p:cNvPr id="5" name="Right Arrow 4"/>
          <p:cNvSpPr/>
          <p:nvPr/>
        </p:nvSpPr>
        <p:spPr>
          <a:xfrm>
            <a:off x="428596" y="2857496"/>
            <a:ext cx="2428892" cy="7143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2071670" y="5429264"/>
            <a:ext cx="5429288" cy="10715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/>
              <a:t>هَذِهِ بَرَايَةَ</a:t>
            </a:r>
            <a:endParaRPr lang="en-GB" sz="8800" dirty="0"/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48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/>
              <a:t>أَقْلاَمٌ مُلَوَنَةٌ</a:t>
            </a:r>
            <a:endParaRPr lang="en-GB" sz="8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785926"/>
            <a:ext cx="47339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500034" y="3500438"/>
            <a:ext cx="1643074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857356" y="5286388"/>
            <a:ext cx="5857916" cy="11430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/>
              <a:t>هَذِهِ أَقْلاَمٌ مُلَوَنَةٌ</a:t>
            </a:r>
            <a:endParaRPr lang="en-GB" sz="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74506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49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/>
              <a:t>مَا هَذِهِ؟</a:t>
            </a:r>
            <a:endParaRPr lang="en-GB" sz="8800" dirty="0"/>
          </a:p>
        </p:txBody>
      </p:sp>
      <p:pic>
        <p:nvPicPr>
          <p:cNvPr id="4" name="Picture 2" descr="C:\Users\hp\Downloads\3ZA_pencil_sharp.gif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928926" y="1928802"/>
            <a:ext cx="3377514" cy="2634461"/>
          </a:xfrm>
          <a:prstGeom prst="rect">
            <a:avLst/>
          </a:prstGeom>
          <a:noFill/>
        </p:spPr>
      </p:pic>
      <p:sp>
        <p:nvSpPr>
          <p:cNvPr id="5" name="Rectangle 4"/>
          <p:cNvSpPr/>
          <p:nvPr/>
        </p:nvSpPr>
        <p:spPr>
          <a:xfrm>
            <a:off x="2071670" y="5429264"/>
            <a:ext cx="5429288" cy="1071570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/>
              <a:t>هَذِهِ بَرَايَةَ</a:t>
            </a:r>
            <a:endParaRPr lang="en-GB" sz="8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77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9600" dirty="0"/>
              <a:t>مَا هَذِهِ؟</a:t>
            </a:r>
            <a:endParaRPr lang="en-GB" sz="9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571612"/>
            <a:ext cx="4733925" cy="314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857356" y="5286388"/>
            <a:ext cx="5857916" cy="1143008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8000" dirty="0"/>
              <a:t>هَذِهِ أَقْلاَمٌ مُلَوَنَةٌ</a:t>
            </a:r>
            <a:endParaRPr lang="en-GB" sz="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2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9600" dirty="0"/>
              <a:t>مَا هَذَا؟</a:t>
            </a:r>
            <a:endParaRPr lang="en-GB" sz="9600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4" y="1285860"/>
            <a:ext cx="4121232" cy="3770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1500166" y="5572140"/>
            <a:ext cx="5500726" cy="10001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/>
              <a:t>هَذَا مِقَصٌ</a:t>
            </a:r>
            <a:endParaRPr lang="en-GB" sz="8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4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9600" dirty="0"/>
              <a:t>مَا هَذِهِ؟ مَا هَذَا؟</a:t>
            </a:r>
            <a:endParaRPr lang="en-GB" sz="96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1928802"/>
            <a:ext cx="1424192" cy="1302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3372" y="1928802"/>
            <a:ext cx="3473849" cy="1153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2330" y="3214686"/>
            <a:ext cx="1593162" cy="12041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56" y="4214818"/>
            <a:ext cx="1622196" cy="1077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1868" y="3429000"/>
            <a:ext cx="1619246" cy="16474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1934" y="5143512"/>
            <a:ext cx="1065666" cy="12684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 descr="C:\Users\hp\Downloads\3ZA_pencil_sharp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786578" y="4929198"/>
            <a:ext cx="1886669" cy="1471602"/>
          </a:xfrm>
          <a:prstGeom prst="rect">
            <a:avLst/>
          </a:prstGeom>
          <a:noFill/>
        </p:spPr>
      </p:pic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643042" y="3429000"/>
            <a:ext cx="142876" cy="71438"/>
          </a:xfrm>
        </p:spPr>
        <p:txBody>
          <a:bodyPr>
            <a:normAutofit fontScale="25000" lnSpcReduction="20000"/>
          </a:bodyPr>
          <a:lstStyle/>
          <a:p>
            <a:pPr>
              <a:buNone/>
            </a:pPr>
            <a:endParaRPr lang="en-GB" dirty="0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Created by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r>
              <a:rPr lang="en-GB" sz="8800" dirty="0"/>
              <a:t>SELOUA NEDJAI</a:t>
            </a:r>
          </a:p>
          <a:p>
            <a:pPr algn="ctr">
              <a:buNone/>
            </a:pPr>
            <a:r>
              <a:rPr lang="ar-SA" sz="8800" dirty="0"/>
              <a:t>سَلْوى نَجَاعِي</a:t>
            </a:r>
            <a:endParaRPr lang="en-GB" sz="8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/>
              <a:t>مَدْرَسَة</a:t>
            </a:r>
            <a:endParaRPr lang="en-GB" sz="88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616051"/>
            <a:ext cx="3660998" cy="3685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>
            <a:off x="5929322" y="3143248"/>
            <a:ext cx="2000264" cy="1214446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43108" y="5357826"/>
            <a:ext cx="6143668" cy="121444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FF0000"/>
                </a:solidFill>
              </a:rPr>
              <a:t>هَذِهِ مَدْرَسَةٌ</a:t>
            </a:r>
            <a:endParaRPr lang="en-GB" sz="8000" dirty="0">
              <a:solidFill>
                <a:srgbClr val="FF0000"/>
              </a:solidFill>
            </a:endParaRPr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158904"/>
      </p:ext>
    </p:extLst>
  </p:cSld>
  <p:clrMapOvr>
    <a:masterClrMapping/>
  </p:clrMapOvr>
  <p:transition>
    <p:pull dir="l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68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/>
              <a:t>مُدَرِّسَةٌ</a:t>
            </a:r>
            <a:endParaRPr lang="en-GB" sz="8800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5852" y="1571612"/>
            <a:ext cx="6505575" cy="3686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ight Arrow 4"/>
          <p:cNvSpPr/>
          <p:nvPr/>
        </p:nvSpPr>
        <p:spPr>
          <a:xfrm>
            <a:off x="785786" y="2571744"/>
            <a:ext cx="257176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Rectangle 5"/>
          <p:cNvSpPr/>
          <p:nvPr/>
        </p:nvSpPr>
        <p:spPr>
          <a:xfrm>
            <a:off x="1785918" y="5786454"/>
            <a:ext cx="6072230" cy="857256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>
                <a:solidFill>
                  <a:srgbClr val="0070C0"/>
                </a:solidFill>
              </a:rPr>
              <a:t>هَذِهِ مُدَرِّسَةٌ</a:t>
            </a:r>
            <a:endParaRPr lang="en-GB" sz="8000" dirty="0">
              <a:solidFill>
                <a:srgbClr val="0070C0"/>
              </a:solidFill>
            </a:endParaRPr>
          </a:p>
        </p:txBody>
      </p:sp>
      <p:pic>
        <p:nvPicPr>
          <p:cNvPr id="7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5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Rot="1" noChangeAspect="1"/>
          </p:cNvPicPr>
          <p:nvPr>
            <a:wavAudioFile r:embed="rId2" name="Recorded Sound"/>
          </p:nvPr>
        </p:nvPicPr>
        <p:blipFill>
          <a:blip r:embed="rId6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1459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7568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/>
              <a:t>مِحْفَظَة</a:t>
            </a:r>
            <a:endParaRPr lang="en-GB" sz="8800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50" y="1428736"/>
            <a:ext cx="3406431" cy="40544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785786" y="3143248"/>
            <a:ext cx="171451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14546" y="5715016"/>
            <a:ext cx="5572164" cy="85725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/>
              <a:t>هَذِهِ مِحْفَظَةٌ</a:t>
            </a:r>
            <a:endParaRPr lang="en-GB" sz="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1084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/>
              <a:t>كُرَاسٌ</a:t>
            </a:r>
            <a:endParaRPr lang="en-GB" sz="88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18" y="1357298"/>
            <a:ext cx="5669625" cy="3554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8596" y="2786058"/>
            <a:ext cx="1071570" cy="42862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143108" y="5357826"/>
            <a:ext cx="6072230" cy="1071570"/>
          </a:xfrm>
          <a:prstGeom prst="rect">
            <a:avLst/>
          </a:prstGeom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000" dirty="0"/>
              <a:t>هَذَا كُرَاسٌ</a:t>
            </a:r>
            <a:endParaRPr lang="en-GB" sz="80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783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9600" dirty="0"/>
              <a:t>قَلَمٌ</a:t>
            </a:r>
            <a:endParaRPr lang="en-GB" sz="9600" dirty="0"/>
          </a:p>
        </p:txBody>
      </p:sp>
      <p:pic>
        <p:nvPicPr>
          <p:cNvPr id="512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422" y="2000240"/>
            <a:ext cx="3389894" cy="34488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57224" y="3286124"/>
            <a:ext cx="1643074" cy="35719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285984" y="5643578"/>
            <a:ext cx="5929354" cy="92869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7200" dirty="0"/>
              <a:t>هَذَا قَلَمٌ</a:t>
            </a:r>
            <a:endParaRPr lang="en-GB" sz="72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129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9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ar-SA" sz="8800" dirty="0"/>
              <a:t>مِمْحَاةٌ</a:t>
            </a:r>
            <a:endParaRPr lang="en-GB" sz="8800" dirty="0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1643050"/>
            <a:ext cx="4843795" cy="366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857224" y="2643182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785918" y="5429264"/>
            <a:ext cx="5357850" cy="10001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dirty="0"/>
              <a:t> </a:t>
            </a:r>
            <a:r>
              <a:rPr lang="ar-SA" sz="8800" dirty="0"/>
              <a:t>هَذِهِ  مِمْحَاةٌ</a:t>
            </a:r>
            <a:endParaRPr lang="en-GB" sz="8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4927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13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9600" dirty="0"/>
              <a:t>مِسْطَرَةٌ</a:t>
            </a:r>
            <a:endParaRPr lang="en-GB" sz="9600" dirty="0"/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4546" y="1928802"/>
            <a:ext cx="4762500" cy="158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428596" y="2928934"/>
            <a:ext cx="1357322" cy="50006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2071670" y="4857760"/>
            <a:ext cx="6143668" cy="1285884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/>
              <a:t>هَذِهِ مِسْطَرَةٌ</a:t>
            </a:r>
            <a:endParaRPr lang="en-GB" sz="8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3724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9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ar-SA" sz="9600" dirty="0"/>
              <a:t>مِقَصٌ</a:t>
            </a:r>
            <a:endParaRPr lang="en-GB" sz="9600" dirty="0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60" y="1557394"/>
            <a:ext cx="4029762" cy="368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ight Arrow 3"/>
          <p:cNvSpPr/>
          <p:nvPr/>
        </p:nvSpPr>
        <p:spPr>
          <a:xfrm>
            <a:off x="1000100" y="2285992"/>
            <a:ext cx="1857388" cy="5715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Rectangle 4"/>
          <p:cNvSpPr/>
          <p:nvPr/>
        </p:nvSpPr>
        <p:spPr>
          <a:xfrm>
            <a:off x="1500166" y="5572140"/>
            <a:ext cx="5500726" cy="100013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8800" dirty="0"/>
              <a:t>هَذَا مِقَصٌ</a:t>
            </a:r>
            <a:endParaRPr lang="en-GB" sz="8800" dirty="0"/>
          </a:p>
        </p:txBody>
      </p:sp>
      <p:pic>
        <p:nvPicPr>
          <p:cNvPr id="6" name="Recorded Sound">
            <a:hlinkClick r:id="" action="ppaction://media"/>
          </p:cNvPr>
          <p:cNvPicPr>
            <a:picLocks noRot="1" noChangeAspect="1"/>
          </p:cNvPicPr>
          <p:nvPr>
            <a:wavAudioFile r:embed="rId1" name="Recorded Sound"/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388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01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5959</TotalTime>
  <Words>67</Words>
  <Application>Microsoft Office PowerPoint</Application>
  <PresentationFormat>On-screen Show (4:3)</PresentationFormat>
  <Paragraphs>32</Paragraphs>
  <Slides>16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9" baseType="lpstr">
      <vt:lpstr>Arial</vt:lpstr>
      <vt:lpstr>Calibri</vt:lpstr>
      <vt:lpstr>Office Theme</vt:lpstr>
      <vt:lpstr>ما هذا؟  ماهذه؟</vt:lpstr>
      <vt:lpstr>مَدْرَسَة</vt:lpstr>
      <vt:lpstr>مُدَرِّسَةٌ</vt:lpstr>
      <vt:lpstr>مِحْفَظَة</vt:lpstr>
      <vt:lpstr>كُرَاسٌ</vt:lpstr>
      <vt:lpstr>قَلَمٌ</vt:lpstr>
      <vt:lpstr>مِمْحَاةٌ</vt:lpstr>
      <vt:lpstr>مِسْطَرَةٌ</vt:lpstr>
      <vt:lpstr>مِقَصٌ</vt:lpstr>
      <vt:lpstr>بَرَايَةٌ</vt:lpstr>
      <vt:lpstr>أَقْلاَمٌ مُلَوَنَةٌ</vt:lpstr>
      <vt:lpstr>مَا هَذِهِ؟</vt:lpstr>
      <vt:lpstr>مَا هَذِهِ؟</vt:lpstr>
      <vt:lpstr>مَا هَذَا؟</vt:lpstr>
      <vt:lpstr>مَا هَذِهِ؟ مَا هَذَا؟</vt:lpstr>
      <vt:lpstr>Created by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AKPSC Year 5</dc:creator>
  <cp:lastModifiedBy>Seloua Izeboudjene</cp:lastModifiedBy>
  <cp:revision>17</cp:revision>
  <dcterms:created xsi:type="dcterms:W3CDTF">2014-09-10T07:17:45Z</dcterms:created>
  <dcterms:modified xsi:type="dcterms:W3CDTF">2023-08-22T22:20:26Z</dcterms:modified>
</cp:coreProperties>
</file>