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2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4" r:id="rId19"/>
    <p:sldId id="276" r:id="rId20"/>
    <p:sldId id="277" r:id="rId21"/>
    <p:sldId id="278" r:id="rId22"/>
    <p:sldId id="283" r:id="rId23"/>
    <p:sldId id="284" r:id="rId24"/>
    <p:sldId id="285" r:id="rId25"/>
    <p:sldId id="286" r:id="rId26"/>
    <p:sldId id="288" r:id="rId27"/>
    <p:sldId id="289" r:id="rId28"/>
    <p:sldId id="290" r:id="rId29"/>
    <p:sldId id="291" r:id="rId30"/>
    <p:sldId id="279" r:id="rId31"/>
    <p:sldId id="280" r:id="rId32"/>
    <p:sldId id="281" r:id="rId33"/>
    <p:sldId id="282" r:id="rId34"/>
    <p:sldId id="292" r:id="rId35"/>
    <p:sldId id="296" r:id="rId36"/>
    <p:sldId id="293" r:id="rId37"/>
    <p:sldId id="297" r:id="rId38"/>
    <p:sldId id="294" r:id="rId39"/>
    <p:sldId id="298" r:id="rId40"/>
    <p:sldId id="295" r:id="rId41"/>
    <p:sldId id="299" r:id="rId42"/>
    <p:sldId id="300" r:id="rId43"/>
    <p:sldId id="309" r:id="rId44"/>
    <p:sldId id="271" r:id="rId45"/>
    <p:sldId id="301" r:id="rId46"/>
    <p:sldId id="302" r:id="rId47"/>
    <p:sldId id="303" r:id="rId48"/>
    <p:sldId id="306" r:id="rId49"/>
    <p:sldId id="304" r:id="rId50"/>
    <p:sldId id="307" r:id="rId51"/>
    <p:sldId id="305" r:id="rId52"/>
    <p:sldId id="308" r:id="rId53"/>
    <p:sldId id="310" r:id="rId54"/>
    <p:sldId id="311" r:id="rId55"/>
    <p:sldId id="326" r:id="rId56"/>
    <p:sldId id="328" r:id="rId57"/>
    <p:sldId id="327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1" r:id="rId67"/>
    <p:sldId id="320" r:id="rId68"/>
    <p:sldId id="322" r:id="rId69"/>
    <p:sldId id="323" r:id="rId70"/>
    <p:sldId id="324" r:id="rId71"/>
    <p:sldId id="325" r:id="rId7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89E99-03E0-4DCF-9DC5-2407F9E90BD2}" v="12" dt="2023-02-22T11:43:42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oua Izeboudjene" userId="779f36cc-4099-4c1c-bf6a-b11816f798c5" providerId="ADAL" clId="{33D23B1B-88CE-415C-BD5C-E9B3E7CC40D6}"/>
    <pc:docChg chg="modSld">
      <pc:chgData name="Seloua Izeboudjene" userId="779f36cc-4099-4c1c-bf6a-b11816f798c5" providerId="ADAL" clId="{33D23B1B-88CE-415C-BD5C-E9B3E7CC40D6}" dt="2022-11-17T08:22:16.254" v="5" actId="20577"/>
      <pc:docMkLst>
        <pc:docMk/>
      </pc:docMkLst>
      <pc:sldChg chg="modSp mod">
        <pc:chgData name="Seloua Izeboudjene" userId="779f36cc-4099-4c1c-bf6a-b11816f798c5" providerId="ADAL" clId="{33D23B1B-88CE-415C-BD5C-E9B3E7CC40D6}" dt="2022-11-17T08:22:16.254" v="5" actId="20577"/>
        <pc:sldMkLst>
          <pc:docMk/>
          <pc:sldMk cId="2548029942" sldId="271"/>
        </pc:sldMkLst>
        <pc:graphicFrameChg chg="modGraphic">
          <ac:chgData name="Seloua Izeboudjene" userId="779f36cc-4099-4c1c-bf6a-b11816f798c5" providerId="ADAL" clId="{33D23B1B-88CE-415C-BD5C-E9B3E7CC40D6}" dt="2022-11-17T08:22:16.254" v="5" actId="20577"/>
          <ac:graphicFrameMkLst>
            <pc:docMk/>
            <pc:sldMk cId="2548029942" sldId="271"/>
            <ac:graphicFrameMk id="4" creationId="{00000000-0000-0000-0000-000000000000}"/>
          </ac:graphicFrameMkLst>
        </pc:graphicFrameChg>
      </pc:sldChg>
    </pc:docChg>
  </pc:docChgLst>
  <pc:docChgLst>
    <pc:chgData name="Seloua Izeboudjene" userId="779f36cc-4099-4c1c-bf6a-b11816f798c5" providerId="ADAL" clId="{88289E99-03E0-4DCF-9DC5-2407F9E90BD2}"/>
    <pc:docChg chg="undo custSel addSld modSld modHandout">
      <pc:chgData name="Seloua Izeboudjene" userId="779f36cc-4099-4c1c-bf6a-b11816f798c5" providerId="ADAL" clId="{88289E99-03E0-4DCF-9DC5-2407F9E90BD2}" dt="2023-02-22T11:44:10.933" v="287" actId="14100"/>
      <pc:docMkLst>
        <pc:docMk/>
      </pc:docMkLst>
      <pc:sldChg chg="addSp delSp modSp mod">
        <pc:chgData name="Seloua Izeboudjene" userId="779f36cc-4099-4c1c-bf6a-b11816f798c5" providerId="ADAL" clId="{88289E99-03E0-4DCF-9DC5-2407F9E90BD2}" dt="2023-02-22T11:44:10.933" v="287" actId="14100"/>
        <pc:sldMkLst>
          <pc:docMk/>
          <pc:sldMk cId="2393120093" sldId="327"/>
        </pc:sldMkLst>
        <pc:spChg chg="del">
          <ac:chgData name="Seloua Izeboudjene" userId="779f36cc-4099-4c1c-bf6a-b11816f798c5" providerId="ADAL" clId="{88289E99-03E0-4DCF-9DC5-2407F9E90BD2}" dt="2023-02-22T11:39:21.338" v="30" actId="478"/>
          <ac:spMkLst>
            <pc:docMk/>
            <pc:sldMk cId="2393120093" sldId="327"/>
            <ac:spMk id="2" creationId="{00000000-0000-0000-0000-000000000000}"/>
          </ac:spMkLst>
        </pc:spChg>
        <pc:spChg chg="add del mod">
          <ac:chgData name="Seloua Izeboudjene" userId="779f36cc-4099-4c1c-bf6a-b11816f798c5" providerId="ADAL" clId="{88289E99-03E0-4DCF-9DC5-2407F9E90BD2}" dt="2023-02-22T11:40:12.972" v="41" actId="478"/>
          <ac:spMkLst>
            <pc:docMk/>
            <pc:sldMk cId="2393120093" sldId="327"/>
            <ac:spMk id="5" creationId="{C85E1999-763D-27C5-8FA6-74B9336F90EF}"/>
          </ac:spMkLst>
        </pc:spChg>
        <pc:spChg chg="add del mod">
          <ac:chgData name="Seloua Izeboudjene" userId="779f36cc-4099-4c1c-bf6a-b11816f798c5" providerId="ADAL" clId="{88289E99-03E0-4DCF-9DC5-2407F9E90BD2}" dt="2023-02-22T11:39:17.667" v="29" actId="478"/>
          <ac:spMkLst>
            <pc:docMk/>
            <pc:sldMk cId="2393120093" sldId="327"/>
            <ac:spMk id="8" creationId="{1E4C8B33-DB3C-FE71-F979-2C10478A45EE}"/>
          </ac:spMkLst>
        </pc:spChg>
        <pc:spChg chg="add mod">
          <ac:chgData name="Seloua Izeboudjene" userId="779f36cc-4099-4c1c-bf6a-b11816f798c5" providerId="ADAL" clId="{88289E99-03E0-4DCF-9DC5-2407F9E90BD2}" dt="2023-02-22T11:42:30.727" v="266" actId="20577"/>
          <ac:spMkLst>
            <pc:docMk/>
            <pc:sldMk cId="2393120093" sldId="327"/>
            <ac:spMk id="10" creationId="{8A012741-A0D2-0E54-C647-5BF13D1546C8}"/>
          </ac:spMkLst>
        </pc:spChg>
        <pc:spChg chg="del">
          <ac:chgData name="Seloua Izeboudjene" userId="779f36cc-4099-4c1c-bf6a-b11816f798c5" providerId="ADAL" clId="{88289E99-03E0-4DCF-9DC5-2407F9E90BD2}" dt="2023-02-22T11:39:09.659" v="28" actId="478"/>
          <ac:spMkLst>
            <pc:docMk/>
            <pc:sldMk cId="2393120093" sldId="327"/>
            <ac:spMk id="11" creationId="{00000000-0000-0000-0000-000000000000}"/>
          </ac:spMkLst>
        </pc:spChg>
        <pc:spChg chg="del">
          <ac:chgData name="Seloua Izeboudjene" userId="779f36cc-4099-4c1c-bf6a-b11816f798c5" providerId="ADAL" clId="{88289E99-03E0-4DCF-9DC5-2407F9E90BD2}" dt="2023-02-22T11:39:09.659" v="28" actId="478"/>
          <ac:spMkLst>
            <pc:docMk/>
            <pc:sldMk cId="2393120093" sldId="327"/>
            <ac:spMk id="12" creationId="{00000000-0000-0000-0000-000000000000}"/>
          </ac:spMkLst>
        </pc:spChg>
        <pc:spChg chg="del">
          <ac:chgData name="Seloua Izeboudjene" userId="779f36cc-4099-4c1c-bf6a-b11816f798c5" providerId="ADAL" clId="{88289E99-03E0-4DCF-9DC5-2407F9E90BD2}" dt="2023-02-22T11:39:09.659" v="28" actId="478"/>
          <ac:spMkLst>
            <pc:docMk/>
            <pc:sldMk cId="2393120093" sldId="327"/>
            <ac:spMk id="13" creationId="{00000000-0000-0000-0000-000000000000}"/>
          </ac:spMkLst>
        </pc:spChg>
        <pc:spChg chg="del">
          <ac:chgData name="Seloua Izeboudjene" userId="779f36cc-4099-4c1c-bf6a-b11816f798c5" providerId="ADAL" clId="{88289E99-03E0-4DCF-9DC5-2407F9E90BD2}" dt="2023-02-22T11:39:09.659" v="28" actId="478"/>
          <ac:spMkLst>
            <pc:docMk/>
            <pc:sldMk cId="2393120093" sldId="327"/>
            <ac:spMk id="14" creationId="{00000000-0000-0000-0000-000000000000}"/>
          </ac:spMkLst>
        </pc:spChg>
        <pc:spChg chg="del">
          <ac:chgData name="Seloua Izeboudjene" userId="779f36cc-4099-4c1c-bf6a-b11816f798c5" providerId="ADAL" clId="{88289E99-03E0-4DCF-9DC5-2407F9E90BD2}" dt="2023-02-22T11:39:09.659" v="28" actId="478"/>
          <ac:spMkLst>
            <pc:docMk/>
            <pc:sldMk cId="2393120093" sldId="327"/>
            <ac:spMk id="15" creationId="{00000000-0000-0000-0000-000000000000}"/>
          </ac:spMkLst>
        </pc:spChg>
        <pc:spChg chg="del">
          <ac:chgData name="Seloua Izeboudjene" userId="779f36cc-4099-4c1c-bf6a-b11816f798c5" providerId="ADAL" clId="{88289E99-03E0-4DCF-9DC5-2407F9E90BD2}" dt="2023-02-22T11:39:09.659" v="28" actId="478"/>
          <ac:spMkLst>
            <pc:docMk/>
            <pc:sldMk cId="2393120093" sldId="327"/>
            <ac:spMk id="16" creationId="{00000000-0000-0000-0000-000000000000}"/>
          </ac:spMkLst>
        </pc:spChg>
        <pc:spChg chg="del">
          <ac:chgData name="Seloua Izeboudjene" userId="779f36cc-4099-4c1c-bf6a-b11816f798c5" providerId="ADAL" clId="{88289E99-03E0-4DCF-9DC5-2407F9E90BD2}" dt="2023-02-22T11:39:31.289" v="32" actId="478"/>
          <ac:spMkLst>
            <pc:docMk/>
            <pc:sldMk cId="2393120093" sldId="327"/>
            <ac:spMk id="17" creationId="{00000000-0000-0000-0000-000000000000}"/>
          </ac:spMkLst>
        </pc:spChg>
        <pc:spChg chg="del">
          <ac:chgData name="Seloua Izeboudjene" userId="779f36cc-4099-4c1c-bf6a-b11816f798c5" providerId="ADAL" clId="{88289E99-03E0-4DCF-9DC5-2407F9E90BD2}" dt="2023-02-22T11:39:47.261" v="33" actId="478"/>
          <ac:spMkLst>
            <pc:docMk/>
            <pc:sldMk cId="2393120093" sldId="327"/>
            <ac:spMk id="19" creationId="{00000000-0000-0000-0000-000000000000}"/>
          </ac:spMkLst>
        </pc:spChg>
        <pc:spChg chg="del">
          <ac:chgData name="Seloua Izeboudjene" userId="779f36cc-4099-4c1c-bf6a-b11816f798c5" providerId="ADAL" clId="{88289E99-03E0-4DCF-9DC5-2407F9E90BD2}" dt="2023-02-22T11:39:52.437" v="34" actId="478"/>
          <ac:spMkLst>
            <pc:docMk/>
            <pc:sldMk cId="2393120093" sldId="327"/>
            <ac:spMk id="21" creationId="{00000000-0000-0000-0000-000000000000}"/>
          </ac:spMkLst>
        </pc:spChg>
        <pc:spChg chg="del mod">
          <ac:chgData name="Seloua Izeboudjene" userId="779f36cc-4099-4c1c-bf6a-b11816f798c5" providerId="ADAL" clId="{88289E99-03E0-4DCF-9DC5-2407F9E90BD2}" dt="2023-02-22T11:39:57.618" v="36" actId="478"/>
          <ac:spMkLst>
            <pc:docMk/>
            <pc:sldMk cId="2393120093" sldId="327"/>
            <ac:spMk id="23" creationId="{00000000-0000-0000-0000-000000000000}"/>
          </ac:spMkLst>
        </pc:spChg>
        <pc:spChg chg="del mod">
          <ac:chgData name="Seloua Izeboudjene" userId="779f36cc-4099-4c1c-bf6a-b11816f798c5" providerId="ADAL" clId="{88289E99-03E0-4DCF-9DC5-2407F9E90BD2}" dt="2023-02-22T11:40:06.592" v="39" actId="478"/>
          <ac:spMkLst>
            <pc:docMk/>
            <pc:sldMk cId="2393120093" sldId="327"/>
            <ac:spMk id="25" creationId="{00000000-0000-0000-0000-000000000000}"/>
          </ac:spMkLst>
        </pc:spChg>
        <pc:spChg chg="add mod">
          <ac:chgData name="Seloua Izeboudjene" userId="779f36cc-4099-4c1c-bf6a-b11816f798c5" providerId="ADAL" clId="{88289E99-03E0-4DCF-9DC5-2407F9E90BD2}" dt="2023-02-22T11:42:57.642" v="272" actId="1076"/>
          <ac:spMkLst>
            <pc:docMk/>
            <pc:sldMk cId="2393120093" sldId="327"/>
            <ac:spMk id="27" creationId="{1973638B-B6DE-C36C-2D01-2F566074C83B}"/>
          </ac:spMkLst>
        </pc:spChg>
        <pc:spChg chg="add mod">
          <ac:chgData name="Seloua Izeboudjene" userId="779f36cc-4099-4c1c-bf6a-b11816f798c5" providerId="ADAL" clId="{88289E99-03E0-4DCF-9DC5-2407F9E90BD2}" dt="2023-02-22T11:42:52.977" v="271" actId="1076"/>
          <ac:spMkLst>
            <pc:docMk/>
            <pc:sldMk cId="2393120093" sldId="327"/>
            <ac:spMk id="28" creationId="{868BEF37-8718-055D-ED15-7877BF4D5DF7}"/>
          </ac:spMkLst>
        </pc:spChg>
        <pc:spChg chg="add mod">
          <ac:chgData name="Seloua Izeboudjene" userId="779f36cc-4099-4c1c-bf6a-b11816f798c5" providerId="ADAL" clId="{88289E99-03E0-4DCF-9DC5-2407F9E90BD2}" dt="2023-02-22T11:43:18.042" v="278" actId="14100"/>
          <ac:spMkLst>
            <pc:docMk/>
            <pc:sldMk cId="2393120093" sldId="327"/>
            <ac:spMk id="29" creationId="{BA3827D3-873F-58D3-30DD-9FA5EE850DF6}"/>
          </ac:spMkLst>
        </pc:spChg>
        <pc:spChg chg="add mod">
          <ac:chgData name="Seloua Izeboudjene" userId="779f36cc-4099-4c1c-bf6a-b11816f798c5" providerId="ADAL" clId="{88289E99-03E0-4DCF-9DC5-2407F9E90BD2}" dt="2023-02-22T11:43:26.520" v="281" actId="1076"/>
          <ac:spMkLst>
            <pc:docMk/>
            <pc:sldMk cId="2393120093" sldId="327"/>
            <ac:spMk id="30" creationId="{2A5C6D44-1D93-DF63-B873-6C02A60E44C4}"/>
          </ac:spMkLst>
        </pc:spChg>
        <pc:spChg chg="add mod ord">
          <ac:chgData name="Seloua Izeboudjene" userId="779f36cc-4099-4c1c-bf6a-b11816f798c5" providerId="ADAL" clId="{88289E99-03E0-4DCF-9DC5-2407F9E90BD2}" dt="2023-02-22T11:44:04.794" v="286" actId="167"/>
          <ac:spMkLst>
            <pc:docMk/>
            <pc:sldMk cId="2393120093" sldId="327"/>
            <ac:spMk id="31" creationId="{C5FEA435-5D9C-F87F-A921-BF643EE13F62}"/>
          </ac:spMkLst>
        </pc:spChg>
        <pc:graphicFrameChg chg="del">
          <ac:chgData name="Seloua Izeboudjene" userId="779f36cc-4099-4c1c-bf6a-b11816f798c5" providerId="ADAL" clId="{88289E99-03E0-4DCF-9DC5-2407F9E90BD2}" dt="2023-02-22T11:39:09.659" v="28" actId="478"/>
          <ac:graphicFrameMkLst>
            <pc:docMk/>
            <pc:sldMk cId="2393120093" sldId="327"/>
            <ac:graphicFrameMk id="4" creationId="{00000000-0000-0000-0000-000000000000}"/>
          </ac:graphicFrameMkLst>
        </pc:graphicFrameChg>
        <pc:picChg chg="add del mod">
          <ac:chgData name="Seloua Izeboudjene" userId="779f36cc-4099-4c1c-bf6a-b11816f798c5" providerId="ADAL" clId="{88289E99-03E0-4DCF-9DC5-2407F9E90BD2}" dt="2023-02-22T11:05:09.578" v="12"/>
          <ac:picMkLst>
            <pc:docMk/>
            <pc:sldMk cId="2393120093" sldId="327"/>
            <ac:picMk id="3" creationId="{E825ADB6-49C7-E062-6031-398664D601EA}"/>
          </ac:picMkLst>
        </pc:picChg>
        <pc:picChg chg="add mod">
          <ac:chgData name="Seloua Izeboudjene" userId="779f36cc-4099-4c1c-bf6a-b11816f798c5" providerId="ADAL" clId="{88289E99-03E0-4DCF-9DC5-2407F9E90BD2}" dt="2023-02-22T11:40:25.120" v="46" actId="1076"/>
          <ac:picMkLst>
            <pc:docMk/>
            <pc:sldMk cId="2393120093" sldId="327"/>
            <ac:picMk id="6" creationId="{8F71D726-B739-862A-31BA-63E4610C8D82}"/>
          </ac:picMkLst>
        </pc:picChg>
        <pc:picChg chg="add mod">
          <ac:chgData name="Seloua Izeboudjene" userId="779f36cc-4099-4c1c-bf6a-b11816f798c5" providerId="ADAL" clId="{88289E99-03E0-4DCF-9DC5-2407F9E90BD2}" dt="2023-02-22T11:44:10.933" v="287" actId="14100"/>
          <ac:picMkLst>
            <pc:docMk/>
            <pc:sldMk cId="2393120093" sldId="327"/>
            <ac:picMk id="9" creationId="{105C2F35-70F0-0929-D200-9CF447876A3F}"/>
          </ac:picMkLst>
        </pc:picChg>
        <pc:picChg chg="mod">
          <ac:chgData name="Seloua Izeboudjene" userId="779f36cc-4099-4c1c-bf6a-b11816f798c5" providerId="ADAL" clId="{88289E99-03E0-4DCF-9DC5-2407F9E90BD2}" dt="2023-02-22T11:40:19.496" v="44" actId="1076"/>
          <ac:picMkLst>
            <pc:docMk/>
            <pc:sldMk cId="2393120093" sldId="327"/>
            <ac:picMk id="18" creationId="{00000000-0000-0000-0000-000000000000}"/>
          </ac:picMkLst>
        </pc:picChg>
        <pc:picChg chg="mod">
          <ac:chgData name="Seloua Izeboudjene" userId="779f36cc-4099-4c1c-bf6a-b11816f798c5" providerId="ADAL" clId="{88289E99-03E0-4DCF-9DC5-2407F9E90BD2}" dt="2023-02-22T11:42:43.083" v="269" actId="1076"/>
          <ac:picMkLst>
            <pc:docMk/>
            <pc:sldMk cId="2393120093" sldId="327"/>
            <ac:picMk id="20" creationId="{00000000-0000-0000-0000-000000000000}"/>
          </ac:picMkLst>
        </pc:picChg>
        <pc:picChg chg="del mod">
          <ac:chgData name="Seloua Izeboudjene" userId="779f36cc-4099-4c1c-bf6a-b11816f798c5" providerId="ADAL" clId="{88289E99-03E0-4DCF-9DC5-2407F9E90BD2}" dt="2023-02-22T11:40:02.799" v="38" actId="478"/>
          <ac:picMkLst>
            <pc:docMk/>
            <pc:sldMk cId="2393120093" sldId="327"/>
            <ac:picMk id="22" creationId="{00000000-0000-0000-0000-000000000000}"/>
          </ac:picMkLst>
        </pc:picChg>
        <pc:picChg chg="mod">
          <ac:chgData name="Seloua Izeboudjene" userId="779f36cc-4099-4c1c-bf6a-b11816f798c5" providerId="ADAL" clId="{88289E99-03E0-4DCF-9DC5-2407F9E90BD2}" dt="2023-02-22T11:43:10.613" v="276" actId="1076"/>
          <ac:picMkLst>
            <pc:docMk/>
            <pc:sldMk cId="2393120093" sldId="327"/>
            <ac:picMk id="24" creationId="{00000000-0000-0000-0000-000000000000}"/>
          </ac:picMkLst>
        </pc:picChg>
        <pc:picChg chg="mod">
          <ac:chgData name="Seloua Izeboudjene" userId="779f36cc-4099-4c1c-bf6a-b11816f798c5" providerId="ADAL" clId="{88289E99-03E0-4DCF-9DC5-2407F9E90BD2}" dt="2023-02-22T11:43:20.398" v="279" actId="1076"/>
          <ac:picMkLst>
            <pc:docMk/>
            <pc:sldMk cId="2393120093" sldId="327"/>
            <ac:picMk id="26" creationId="{00000000-0000-0000-0000-000000000000}"/>
          </ac:picMkLst>
        </pc:picChg>
      </pc:sldChg>
      <pc:sldChg chg="add">
        <pc:chgData name="Seloua Izeboudjene" userId="779f36cc-4099-4c1c-bf6a-b11816f798c5" providerId="ADAL" clId="{88289E99-03E0-4DCF-9DC5-2407F9E90BD2}" dt="2023-02-22T11:37:59.226" v="27" actId="2890"/>
        <pc:sldMkLst>
          <pc:docMk/>
          <pc:sldMk cId="915354296" sldId="32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2125C0B-2DF1-41A7-9E77-46AF82CD84A1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CB6A652D-859F-422D-A27B-25E41865B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771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1E71-19A7-4C13-B3EF-48BC1CC39F5E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2D0-2852-42F0-9755-BDC91FC7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2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1E71-19A7-4C13-B3EF-48BC1CC39F5E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2D0-2852-42F0-9755-BDC91FC7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60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1E71-19A7-4C13-B3EF-48BC1CC39F5E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2D0-2852-42F0-9755-BDC91FC7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1E71-19A7-4C13-B3EF-48BC1CC39F5E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2D0-2852-42F0-9755-BDC91FC7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0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1E71-19A7-4C13-B3EF-48BC1CC39F5E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2D0-2852-42F0-9755-BDC91FC7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4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1E71-19A7-4C13-B3EF-48BC1CC39F5E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2D0-2852-42F0-9755-BDC91FC7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16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1E71-19A7-4C13-B3EF-48BC1CC39F5E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2D0-2852-42F0-9755-BDC91FC7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8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1E71-19A7-4C13-B3EF-48BC1CC39F5E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2D0-2852-42F0-9755-BDC91FC7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9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1E71-19A7-4C13-B3EF-48BC1CC39F5E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2D0-2852-42F0-9755-BDC91FC7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41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1E71-19A7-4C13-B3EF-48BC1CC39F5E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2D0-2852-42F0-9755-BDC91FC7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50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31E71-19A7-4C13-B3EF-48BC1CC39F5E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F2D0-2852-42F0-9755-BDC91FC7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9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31E71-19A7-4C13-B3EF-48BC1CC39F5E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F2D0-2852-42F0-9755-BDC91FC7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86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Pronouns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الضَّمَائِر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9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Image result for I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390" y="491285"/>
            <a:ext cx="19812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49" y="365125"/>
            <a:ext cx="2193024" cy="333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you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94" y="911933"/>
            <a:ext cx="3308147" cy="255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you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3" y="993424"/>
            <a:ext cx="2679211" cy="2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8720573" y="3576110"/>
            <a:ext cx="2961889" cy="277687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loud Callout 8"/>
          <p:cNvSpPr/>
          <p:nvPr/>
        </p:nvSpPr>
        <p:spPr>
          <a:xfrm>
            <a:off x="4734567" y="3467477"/>
            <a:ext cx="3939664" cy="2804025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Image result for boy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561" y="3844062"/>
            <a:ext cx="1153911" cy="207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he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43" y="3844062"/>
            <a:ext cx="2139518" cy="21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67477"/>
            <a:ext cx="3422431" cy="293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15000" dirty="0">
                <a:latin typeface="Calibri Light" panose="020F0302020204030204" pitchFamily="34" charset="0"/>
                <a:cs typeface="Calibri Light" panose="020F0302020204030204" pitchFamily="34" charset="0"/>
              </a:rPr>
              <a:t>أَنَا</a:t>
            </a:r>
            <a:endParaRPr lang="en-GB" sz="15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1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15000" dirty="0">
                <a:latin typeface="Calibri Light" panose="020F0302020204030204" pitchFamily="34" charset="0"/>
                <a:cs typeface="Calibri Light" panose="020F0302020204030204" pitchFamily="34" charset="0"/>
              </a:rPr>
              <a:t>أَنْتَ</a:t>
            </a:r>
            <a:endParaRPr lang="en-GB" sz="15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8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15000" dirty="0">
                <a:latin typeface="Calibri Light" panose="020F0302020204030204" pitchFamily="34" charset="0"/>
                <a:cs typeface="Calibri Light" panose="020F0302020204030204" pitchFamily="34" charset="0"/>
              </a:rPr>
              <a:t>أَنْتِ</a:t>
            </a:r>
            <a:endParaRPr lang="en-GB" sz="15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0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15000" dirty="0">
                <a:latin typeface="Calibri Light" panose="020F0302020204030204" pitchFamily="34" charset="0"/>
                <a:cs typeface="Calibri Light" panose="020F0302020204030204" pitchFamily="34" charset="0"/>
              </a:rPr>
              <a:t>هُوَ</a:t>
            </a:r>
            <a:endParaRPr lang="en-GB" sz="15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00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15000" dirty="0">
                <a:latin typeface="Calibri Light" panose="020F0302020204030204" pitchFamily="34" charset="0"/>
                <a:cs typeface="Calibri Light" panose="020F0302020204030204" pitchFamily="34" charset="0"/>
              </a:rPr>
              <a:t>هِيَ</a:t>
            </a:r>
            <a:endParaRPr lang="en-GB" sz="15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43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15000" dirty="0">
                <a:latin typeface="Calibri Light" panose="020F0302020204030204" pitchFamily="34" charset="0"/>
                <a:cs typeface="Calibri Light" panose="020F0302020204030204" pitchFamily="34" charset="0"/>
              </a:rPr>
              <a:t>نَحْنُ</a:t>
            </a:r>
            <a:endParaRPr lang="en-GB" sz="15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76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7526" y="640077"/>
          <a:ext cx="10274532" cy="57939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37266">
                  <a:extLst>
                    <a:ext uri="{9D8B030D-6E8A-4147-A177-3AD203B41FA5}">
                      <a16:colId xmlns:a16="http://schemas.microsoft.com/office/drawing/2014/main" val="1251988157"/>
                    </a:ext>
                  </a:extLst>
                </a:gridCol>
                <a:gridCol w="5137266">
                  <a:extLst>
                    <a:ext uri="{9D8B030D-6E8A-4147-A177-3AD203B41FA5}">
                      <a16:colId xmlns:a16="http://schemas.microsoft.com/office/drawing/2014/main" val="1781859575"/>
                    </a:ext>
                  </a:extLst>
                </a:gridCol>
              </a:tblGrid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small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صَغِيرٌ     صَغِيرَةٌ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9200859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strong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قَوِيٌ        قَوِيَةٌ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9799984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+mn-lt"/>
                          <a:ea typeface="+mn-ea"/>
                          <a:cs typeface="+mn-cs"/>
                        </a:rPr>
                        <a:t>Tall</a:t>
                      </a:r>
                      <a:r>
                        <a:rPr lang="en-GB" sz="3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طَوِيلٌ      طَوِيلَةٌ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113806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beautiful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جَمِيلٌ      جَمِيلَةٌ 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436380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short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قَصِيرٌ     قَصِيرَةٌ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464058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clever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ذَكِـيٌ         ذَكِيَةٌ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2210206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Hard working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مُجْتَهِد     مُجْتَهِدةٌ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3713827"/>
                  </a:ext>
                </a:extLst>
              </a:tr>
              <a:tr h="724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Funny 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مُضْحِكٌ   مُضْحِكَةٌ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61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247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صَغِيرٌ</a:t>
            </a:r>
            <a:endParaRPr lang="en-GB" dirty="0"/>
          </a:p>
        </p:txBody>
      </p:sp>
      <p:pic>
        <p:nvPicPr>
          <p:cNvPr id="4" name="Picture 2" descr="Image result for I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10619"/>
            <a:ext cx="19812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2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117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   أَنَا صَغِيرَةٌ</a:t>
            </a:r>
            <a:endParaRPr lang="en-GB" sz="9600" dirty="0"/>
          </a:p>
        </p:txBody>
      </p:sp>
      <p:pic>
        <p:nvPicPr>
          <p:cNvPr id="4" name="Picture 2" descr="Image result for I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10619"/>
            <a:ext cx="19812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321798" y="7543868"/>
            <a:ext cx="9553415" cy="2575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9600">
                <a:latin typeface="Calibri Light" panose="020F0302020204030204" pitchFamily="34" charset="0"/>
                <a:cs typeface="Calibri Light" panose="020F0302020204030204" pitchFamily="34" charset="0"/>
              </a:rPr>
              <a:t>أَنَا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2" descr="Image result for I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77" y="1288323"/>
            <a:ext cx="2685222" cy="431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088467" y="982133"/>
            <a:ext cx="4699000" cy="2091267"/>
          </a:xfrm>
          <a:prstGeom prst="wedgeEllipseCallout">
            <a:avLst>
              <a:gd name="adj1" fmla="val -55067"/>
              <a:gd name="adj2" fmla="val 576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أَنَا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68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صَغِيرٌ</a:t>
            </a:r>
            <a:endParaRPr lang="en-GB" dirty="0"/>
          </a:p>
        </p:txBody>
      </p:sp>
      <p:pic>
        <p:nvPicPr>
          <p:cNvPr id="5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64" y="2136511"/>
            <a:ext cx="2092011" cy="31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117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   أَنَا صَغِيرٌ</a:t>
            </a:r>
            <a:endParaRPr lang="en-GB" sz="9600" dirty="0"/>
          </a:p>
        </p:txBody>
      </p:sp>
      <p:pic>
        <p:nvPicPr>
          <p:cNvPr id="5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24" y="2491958"/>
            <a:ext cx="2354561" cy="358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1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you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33" y="1800225"/>
            <a:ext cx="56328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3548" y="514904"/>
            <a:ext cx="5667283" cy="2871092"/>
          </a:xfrm>
          <a:prstGeom prst="wedgeEllipseCallout">
            <a:avLst>
              <a:gd name="adj1" fmla="val -57328"/>
              <a:gd name="adj2" fmla="val 400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أَنَتَ ..........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47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you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33" y="1800225"/>
            <a:ext cx="56328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3548" y="514904"/>
            <a:ext cx="5667283" cy="2871092"/>
          </a:xfrm>
          <a:prstGeom prst="wedgeEllipseCallout">
            <a:avLst>
              <a:gd name="adj1" fmla="val -57328"/>
              <a:gd name="adj2" fmla="val 400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أَنَتَ صَغِيرٌ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58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3548" y="514904"/>
            <a:ext cx="5667283" cy="2267161"/>
          </a:xfrm>
          <a:prstGeom prst="wedgeEllipseCallout">
            <a:avLst>
              <a:gd name="adj1" fmla="val -52056"/>
              <a:gd name="adj2" fmla="val 605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أَنَتِ</a:t>
            </a:r>
            <a:b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..........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 descr="Image result for you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5" y="1065320"/>
            <a:ext cx="4528037" cy="452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916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3548" y="514904"/>
            <a:ext cx="5667283" cy="2267161"/>
          </a:xfrm>
          <a:prstGeom prst="wedgeEllipseCallout">
            <a:avLst>
              <a:gd name="adj1" fmla="val -52056"/>
              <a:gd name="adj2" fmla="val 605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أَنَتِ</a:t>
            </a:r>
            <a:b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صَغِيرَةٌ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 descr="Image result for you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5" y="1065320"/>
            <a:ext cx="4528037" cy="452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41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721" y="2372304"/>
            <a:ext cx="3922875" cy="1325563"/>
          </a:xfrm>
        </p:spPr>
        <p:txBody>
          <a:bodyPr>
            <a:noAutofit/>
          </a:bodyPr>
          <a:lstStyle/>
          <a:p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هُوَ .......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205491" y="1535837"/>
            <a:ext cx="4696288" cy="362208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 descr="Image result for boy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45" y="1972133"/>
            <a:ext cx="1526779" cy="27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27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721" y="2372304"/>
            <a:ext cx="3922875" cy="1325563"/>
          </a:xfrm>
        </p:spPr>
        <p:txBody>
          <a:bodyPr>
            <a:noAutofit/>
          </a:bodyPr>
          <a:lstStyle/>
          <a:p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هُوَ صَغِيرٌ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205491" y="1535837"/>
            <a:ext cx="4696288" cy="362208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 descr="Image result for boy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45" y="1972133"/>
            <a:ext cx="1526779" cy="27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44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095" y="2372304"/>
            <a:ext cx="3859501" cy="1325563"/>
          </a:xfrm>
        </p:spPr>
        <p:txBody>
          <a:bodyPr>
            <a:noAutofit/>
          </a:bodyPr>
          <a:lstStyle/>
          <a:p>
            <a:pPr algn="r"/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هِيَ ..........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205491" y="1535837"/>
            <a:ext cx="4696288" cy="362208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Image result for she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13" y="2372304"/>
            <a:ext cx="2139518" cy="21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30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941" y="2372304"/>
            <a:ext cx="4393655" cy="1325563"/>
          </a:xfrm>
        </p:spPr>
        <p:txBody>
          <a:bodyPr>
            <a:noAutofit/>
          </a:bodyPr>
          <a:lstStyle/>
          <a:p>
            <a:pPr algn="r"/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هِيَ صَغِيرَةٌ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205491" y="1535837"/>
            <a:ext cx="4696288" cy="362208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Image result for she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13" y="2372304"/>
            <a:ext cx="2139518" cy="21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413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321798" y="7543868"/>
            <a:ext cx="9553415" cy="2575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9600">
                <a:latin typeface="Calibri Light" panose="020F0302020204030204" pitchFamily="34" charset="0"/>
                <a:cs typeface="Calibri Light" panose="020F0302020204030204" pitchFamily="34" charset="0"/>
              </a:rPr>
              <a:t>أَنَا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088467" y="982133"/>
            <a:ext cx="4699000" cy="2091267"/>
          </a:xfrm>
          <a:prstGeom prst="wedgeEllipseCallout">
            <a:avLst>
              <a:gd name="adj1" fmla="val -55067"/>
              <a:gd name="adj2" fmla="val 576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أَنَا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10" y="1473201"/>
            <a:ext cx="2678032" cy="407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59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ذَكِّيٌ</a:t>
            </a:r>
            <a:endParaRPr lang="en-GB" dirty="0"/>
          </a:p>
        </p:txBody>
      </p:sp>
      <p:pic>
        <p:nvPicPr>
          <p:cNvPr id="4" name="Picture 2" descr="Image result for I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10619"/>
            <a:ext cx="19812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158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أَنَا ذَكِّيَةٌ</a:t>
            </a:r>
            <a:endParaRPr lang="en-GB" sz="9600" dirty="0"/>
          </a:p>
        </p:txBody>
      </p:sp>
      <p:pic>
        <p:nvPicPr>
          <p:cNvPr id="4" name="Picture 2" descr="Image result for I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10619"/>
            <a:ext cx="19812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ذَكِّيٌ</a:t>
            </a:r>
            <a:endParaRPr lang="en-GB" dirty="0"/>
          </a:p>
        </p:txBody>
      </p:sp>
      <p:pic>
        <p:nvPicPr>
          <p:cNvPr id="5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44" y="1495806"/>
            <a:ext cx="3232747" cy="492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5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أَنَا ذَكِّـيٌ</a:t>
            </a:r>
            <a:endParaRPr lang="en-GB" sz="9600" dirty="0"/>
          </a:p>
        </p:txBody>
      </p:sp>
      <p:pic>
        <p:nvPicPr>
          <p:cNvPr id="5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63" y="1690688"/>
            <a:ext cx="3232747" cy="492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you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33" y="1800225"/>
            <a:ext cx="56328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3548" y="514904"/>
            <a:ext cx="5667283" cy="2871092"/>
          </a:xfrm>
          <a:prstGeom prst="wedgeEllipseCallout">
            <a:avLst>
              <a:gd name="adj1" fmla="val -57328"/>
              <a:gd name="adj2" fmla="val 400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أَنَتَ ..........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46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you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33" y="1800225"/>
            <a:ext cx="56328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3548" y="514904"/>
            <a:ext cx="5667283" cy="2871092"/>
          </a:xfrm>
          <a:prstGeom prst="wedgeEllipseCallout">
            <a:avLst>
              <a:gd name="adj1" fmla="val -57328"/>
              <a:gd name="adj2" fmla="val 400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أَنَتَ ذَكِيٌّ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43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3548" y="514904"/>
            <a:ext cx="5667283" cy="2267161"/>
          </a:xfrm>
          <a:prstGeom prst="wedgeEllipseCallout">
            <a:avLst>
              <a:gd name="adj1" fmla="val -52056"/>
              <a:gd name="adj2" fmla="val 605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أَنَتِ</a:t>
            </a:r>
            <a:b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..........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 descr="Image result for you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5" y="1065320"/>
            <a:ext cx="4528037" cy="452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139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3548" y="514904"/>
            <a:ext cx="5667283" cy="2267161"/>
          </a:xfrm>
          <a:prstGeom prst="wedgeEllipseCallout">
            <a:avLst>
              <a:gd name="adj1" fmla="val -52056"/>
              <a:gd name="adj2" fmla="val 605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أَنَتِ</a:t>
            </a:r>
            <a:b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ذَكِيَّةٌ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 descr="Image result for you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5" y="1065320"/>
            <a:ext cx="4528037" cy="452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78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721" y="2372304"/>
            <a:ext cx="3922875" cy="1325563"/>
          </a:xfrm>
        </p:spPr>
        <p:txBody>
          <a:bodyPr>
            <a:noAutofit/>
          </a:bodyPr>
          <a:lstStyle/>
          <a:p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هُوَ .......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205491" y="1535837"/>
            <a:ext cx="4696288" cy="362208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 descr="Image result for boy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45" y="1972133"/>
            <a:ext cx="1526779" cy="27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404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721" y="2372304"/>
            <a:ext cx="3922875" cy="1325563"/>
          </a:xfrm>
        </p:spPr>
        <p:txBody>
          <a:bodyPr>
            <a:noAutofit/>
          </a:bodyPr>
          <a:lstStyle/>
          <a:p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هُوَ ذَكِيٌّ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205491" y="1535837"/>
            <a:ext cx="4696288" cy="362208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 descr="Image result for boy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45" y="1972133"/>
            <a:ext cx="1526779" cy="27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1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you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33" y="1800225"/>
            <a:ext cx="56328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3548" y="514904"/>
            <a:ext cx="5667283" cy="2267161"/>
          </a:xfrm>
          <a:prstGeom prst="wedgeEllipseCallout">
            <a:avLst>
              <a:gd name="adj1" fmla="val -52056"/>
              <a:gd name="adj2" fmla="val 605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أَنَتَ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14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095" y="2372304"/>
            <a:ext cx="3859501" cy="1325563"/>
          </a:xfrm>
        </p:spPr>
        <p:txBody>
          <a:bodyPr>
            <a:noAutofit/>
          </a:bodyPr>
          <a:lstStyle/>
          <a:p>
            <a:pPr algn="r"/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هِيَ ..........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205491" y="1535837"/>
            <a:ext cx="4696288" cy="362208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Image result for she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13" y="2372304"/>
            <a:ext cx="2139518" cy="21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57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095" y="2372304"/>
            <a:ext cx="3859501" cy="1325563"/>
          </a:xfrm>
        </p:spPr>
        <p:txBody>
          <a:bodyPr>
            <a:noAutofit/>
          </a:bodyPr>
          <a:lstStyle/>
          <a:p>
            <a:pPr algn="r"/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هِيَ ذَكِيَّةٌ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205491" y="1535837"/>
            <a:ext cx="4696288" cy="362208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Image result for she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13" y="2372304"/>
            <a:ext cx="2139518" cy="21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3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0000" dirty="0">
                <a:latin typeface="Calibri Light" panose="020F0302020204030204" pitchFamily="34" charset="0"/>
                <a:cs typeface="Calibri Light" panose="020F0302020204030204" pitchFamily="34" charset="0"/>
              </a:rPr>
              <a:t>هَيَا نَلْعَبْ</a:t>
            </a:r>
          </a:p>
          <a:p>
            <a:pPr marL="0" indent="0" algn="ctr">
              <a:buNone/>
            </a:pPr>
            <a:r>
              <a:rPr lang="en-GB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Lets play</a:t>
            </a:r>
          </a:p>
        </p:txBody>
      </p:sp>
    </p:spTree>
    <p:extLst>
      <p:ext uri="{BB962C8B-B14F-4D97-AF65-F5344CB8AC3E}">
        <p14:creationId xmlns:p14="http://schemas.microsoft.com/office/powerpoint/2010/main" val="1168522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0000" dirty="0">
                <a:latin typeface="Calibri Light" panose="020F0302020204030204" pitchFamily="34" charset="0"/>
                <a:cs typeface="Calibri Light" panose="020F0302020204030204" pitchFamily="34" charset="0"/>
              </a:rPr>
              <a:t>جَمِيلٌ</a:t>
            </a:r>
            <a:endParaRPr lang="en-GB" sz="2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76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996409"/>
              </p:ext>
            </p:extLst>
          </p:nvPr>
        </p:nvGraphicFramePr>
        <p:xfrm>
          <a:off x="838200" y="630568"/>
          <a:ext cx="105156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03094738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1844329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74610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هُوَ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أَنَا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09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هِي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هِيَ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2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أنَا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أَنْتِ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هُو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160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029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0000" dirty="0">
                <a:latin typeface="Calibri Light" panose="020F0302020204030204" pitchFamily="34" charset="0"/>
                <a:cs typeface="Calibri Light" panose="020F0302020204030204" pitchFamily="34" charset="0"/>
              </a:rPr>
              <a:t>قَصِيرٌ</a:t>
            </a:r>
            <a:endParaRPr lang="en-GB" sz="2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63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630568"/>
          <a:ext cx="105156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03094738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1844329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74610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هُوَ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أَنَا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09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أَنْتِ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هِيَ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2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أنَا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أَنْتِ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هِيَ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160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891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0000" dirty="0">
                <a:latin typeface="Calibri Light" panose="020F0302020204030204" pitchFamily="34" charset="0"/>
                <a:cs typeface="Calibri Light" panose="020F0302020204030204" pitchFamily="34" charset="0"/>
              </a:rPr>
              <a:t>قَوِي</a:t>
            </a:r>
            <a:endParaRPr lang="en-GB" sz="2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27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630568"/>
          <a:ext cx="105156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03094738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1844329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74610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هُوَ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أَنَا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09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أَنْتِ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هِيَ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2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أنَا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أَنْتِ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هِيَ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160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4072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0000" dirty="0">
                <a:latin typeface="Calibri Light" panose="020F0302020204030204" pitchFamily="34" charset="0"/>
                <a:cs typeface="Calibri Light" panose="020F0302020204030204" pitchFamily="34" charset="0"/>
              </a:rPr>
              <a:t>مُجْتَهِد</a:t>
            </a:r>
            <a:endParaRPr lang="en-GB" sz="2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5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3548" y="514904"/>
            <a:ext cx="5667283" cy="2267161"/>
          </a:xfrm>
          <a:prstGeom prst="wedgeEllipseCallout">
            <a:avLst>
              <a:gd name="adj1" fmla="val -52056"/>
              <a:gd name="adj2" fmla="val 605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أَنَتِ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 descr="Image result for you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5" y="1065320"/>
            <a:ext cx="4528037" cy="452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427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630568"/>
          <a:ext cx="105156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03094738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1844329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74610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هُوَ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أَنَا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09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أَنْتِ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هِيَ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2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أنَا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أَنْتِ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هِيَ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160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8555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0000" dirty="0">
                <a:latin typeface="Calibri Light" panose="020F0302020204030204" pitchFamily="34" charset="0"/>
                <a:cs typeface="Calibri Light" panose="020F0302020204030204" pitchFamily="34" charset="0"/>
              </a:rPr>
              <a:t>كَبِير</a:t>
            </a:r>
            <a:endParaRPr lang="en-GB" sz="2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49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630568"/>
          <a:ext cx="105156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03094738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1844329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74610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هُوَ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أَنَا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09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أَنْتِ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هِيَ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2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أنَا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أَنْتِ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هِيَ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160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1347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0000" dirty="0">
                <a:latin typeface="Calibri Light" panose="020F0302020204030204" pitchFamily="34" charset="0"/>
                <a:cs typeface="Calibri Light" panose="020F0302020204030204" pitchFamily="34" charset="0"/>
              </a:rPr>
              <a:t>مُضْحِكٌ</a:t>
            </a:r>
            <a:endParaRPr lang="en-GB" sz="2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95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630568"/>
          <a:ext cx="105156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03094738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1844329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74610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هُوَ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أَنَا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09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أَنْتِ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هِيَ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2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أنَا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أَنْتِ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هِيَ</a:t>
                      </a:r>
                      <a:endParaRPr lang="en-GB" sz="9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160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9929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771636"/>
              </p:ext>
            </p:extLst>
          </p:nvPr>
        </p:nvGraphicFramePr>
        <p:xfrm>
          <a:off x="667284" y="441207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400685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6498216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8557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248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21516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10396671" y="441207"/>
            <a:ext cx="786213" cy="7178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أَنَا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70450" y="542332"/>
            <a:ext cx="1079048" cy="7178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أَنْتَ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93579" y="542332"/>
            <a:ext cx="1003418" cy="7178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أَنْتِ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232164" y="2285674"/>
            <a:ext cx="950719" cy="7178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>
                <a:latin typeface="Calibri" panose="020F0502020204030204" pitchFamily="34" charset="0"/>
                <a:cs typeface="Calibri" panose="020F0502020204030204" pitchFamily="34" charset="0"/>
              </a:rPr>
              <a:t>هُوَ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31536" y="2178567"/>
            <a:ext cx="957129" cy="7178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هِيَ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20113" y="2269850"/>
            <a:ext cx="1276884" cy="7178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نَحْنَ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01271" y="4204531"/>
            <a:ext cx="2081612" cy="206381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86" y="4450352"/>
            <a:ext cx="692956" cy="181798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926846" y="4195983"/>
            <a:ext cx="2081612" cy="206381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58" y="4369749"/>
            <a:ext cx="921789" cy="15767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4792594" y="4204531"/>
            <a:ext cx="2081612" cy="206381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83" y="4593052"/>
            <a:ext cx="1830662" cy="1353397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638822" y="4187437"/>
            <a:ext cx="2081612" cy="206381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71" y="4429898"/>
            <a:ext cx="603765" cy="172307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404578" y="4126194"/>
            <a:ext cx="2081612" cy="206381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26" y="4450352"/>
            <a:ext cx="781321" cy="176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013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67284" y="441207"/>
          <a:ext cx="10515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400685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6498216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8557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248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21516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10396671" y="441207"/>
            <a:ext cx="786213" cy="7178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أَنَا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70450" y="542332"/>
            <a:ext cx="1079048" cy="7178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أَنْتَ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93579" y="542332"/>
            <a:ext cx="1003418" cy="7178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أَنْتِ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232164" y="2285674"/>
            <a:ext cx="950719" cy="7178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>
                <a:latin typeface="Calibri" panose="020F0502020204030204" pitchFamily="34" charset="0"/>
                <a:cs typeface="Calibri" panose="020F0502020204030204" pitchFamily="34" charset="0"/>
              </a:rPr>
              <a:t>هُوَ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31536" y="2178567"/>
            <a:ext cx="957129" cy="7178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هِيَ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20113" y="2269850"/>
            <a:ext cx="1276884" cy="71784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نَحْنَ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01271" y="4204531"/>
            <a:ext cx="2081612" cy="206381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86" y="4450352"/>
            <a:ext cx="692956" cy="181798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926846" y="4195983"/>
            <a:ext cx="2081612" cy="206381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58" y="4369749"/>
            <a:ext cx="921789" cy="15767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4792594" y="4204531"/>
            <a:ext cx="2081612" cy="206381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83" y="4593052"/>
            <a:ext cx="1830662" cy="1353397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638822" y="4187437"/>
            <a:ext cx="2081612" cy="206381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71" y="4429898"/>
            <a:ext cx="603765" cy="172307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404578" y="4126194"/>
            <a:ext cx="2081612" cy="2063810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26" y="4450352"/>
            <a:ext cx="781321" cy="176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542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5FEA435-5D9C-F87F-A921-BF643EE13F62}"/>
              </a:ext>
            </a:extLst>
          </p:cNvPr>
          <p:cNvSpPr/>
          <p:nvPr/>
        </p:nvSpPr>
        <p:spPr>
          <a:xfrm>
            <a:off x="166377" y="4504251"/>
            <a:ext cx="4643562" cy="19077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...................................................................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.................................................................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...................................................................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619" y="181150"/>
            <a:ext cx="692956" cy="18179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02" y="2406763"/>
            <a:ext cx="921789" cy="15767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39" y="228608"/>
            <a:ext cx="603765" cy="17230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136" y="2505992"/>
            <a:ext cx="781321" cy="1762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71D726-B739-862A-31BA-63E4610C8D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95" y="4668466"/>
            <a:ext cx="603765" cy="1723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5C2F35-70F0-0929-D200-9CF447876A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77" y="4900767"/>
            <a:ext cx="1183921" cy="87526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012741-A0D2-0E54-C647-5BF13D1546C8}"/>
              </a:ext>
            </a:extLst>
          </p:cNvPr>
          <p:cNvSpPr/>
          <p:nvPr/>
        </p:nvSpPr>
        <p:spPr>
          <a:xfrm>
            <a:off x="5595457" y="181150"/>
            <a:ext cx="4874004" cy="19077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...................................................................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.................................................................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...................................................................</a:t>
            </a:r>
            <a:endParaRPr lang="en-GB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973638B-B6DE-C36C-2D01-2F566074C83B}"/>
              </a:ext>
            </a:extLst>
          </p:cNvPr>
          <p:cNvSpPr/>
          <p:nvPr/>
        </p:nvSpPr>
        <p:spPr>
          <a:xfrm>
            <a:off x="5697198" y="2298964"/>
            <a:ext cx="4874004" cy="19077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...................................................................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.................................................................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...................................................................</a:t>
            </a:r>
            <a:endParaRPr lang="en-GB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68BEF37-8718-055D-ED15-7877BF4D5DF7}"/>
              </a:ext>
            </a:extLst>
          </p:cNvPr>
          <p:cNvSpPr/>
          <p:nvPr/>
        </p:nvSpPr>
        <p:spPr>
          <a:xfrm>
            <a:off x="5725270" y="4483829"/>
            <a:ext cx="4874004" cy="19077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...................................................................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.................................................................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...................................................................</a:t>
            </a:r>
            <a:endParaRPr lang="en-GB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3827D3-873F-58D3-30DD-9FA5EE850DF6}"/>
              </a:ext>
            </a:extLst>
          </p:cNvPr>
          <p:cNvSpPr/>
          <p:nvPr/>
        </p:nvSpPr>
        <p:spPr>
          <a:xfrm>
            <a:off x="75501" y="217191"/>
            <a:ext cx="4643562" cy="19077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...................................................................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.................................................................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...................................................................</a:t>
            </a:r>
            <a:endParaRPr lang="en-GB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A5C6D44-1D93-DF63-B873-6C02A60E44C4}"/>
              </a:ext>
            </a:extLst>
          </p:cNvPr>
          <p:cNvSpPr/>
          <p:nvPr/>
        </p:nvSpPr>
        <p:spPr>
          <a:xfrm>
            <a:off x="119704" y="2360721"/>
            <a:ext cx="4643562" cy="190770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...................................................................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.................................................................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...................................................................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1200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say My in Arabic you add a </a:t>
            </a:r>
            <a:r>
              <a:rPr lang="ar-SA" dirty="0"/>
              <a:t>ي </a:t>
            </a:r>
            <a:r>
              <a:rPr lang="en-GB" dirty="0"/>
              <a:t>at the end of each word example:</a:t>
            </a:r>
          </a:p>
        </p:txBody>
      </p:sp>
    </p:spTree>
    <p:extLst>
      <p:ext uri="{BB962C8B-B14F-4D97-AF65-F5344CB8AC3E}">
        <p14:creationId xmlns:p14="http://schemas.microsoft.com/office/powerpoint/2010/main" val="16227948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book</a:t>
            </a:r>
          </a:p>
        </p:txBody>
      </p:sp>
      <p:pic>
        <p:nvPicPr>
          <p:cNvPr id="1026" name="Picture 2" descr="Image result for book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69" y="1800687"/>
            <a:ext cx="40032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209607" y="1690688"/>
            <a:ext cx="4896197" cy="2207981"/>
          </a:xfrm>
          <a:prstGeom prst="wedgeEllipseCallout">
            <a:avLst>
              <a:gd name="adj1" fmla="val -58694"/>
              <a:gd name="adj2" fmla="val 542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كِتَابـي</a:t>
            </a:r>
            <a:endParaRPr lang="en-GB" sz="7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3207" y="5785658"/>
            <a:ext cx="3183775" cy="939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كِتَاب</a:t>
            </a:r>
            <a:endParaRPr lang="en-GB" sz="7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5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128" y="2372304"/>
            <a:ext cx="1798468" cy="1325563"/>
          </a:xfrm>
        </p:spPr>
        <p:txBody>
          <a:bodyPr>
            <a:noAutofit/>
          </a:bodyPr>
          <a:lstStyle/>
          <a:p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هُوَ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205491" y="1535837"/>
            <a:ext cx="4696288" cy="362208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 descr="Image result for boy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45" y="1972133"/>
            <a:ext cx="1526779" cy="27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5229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 book (M)</a:t>
            </a:r>
          </a:p>
        </p:txBody>
      </p:sp>
      <p:pic>
        <p:nvPicPr>
          <p:cNvPr id="1026" name="Picture 2" descr="Image result for book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69" y="1800687"/>
            <a:ext cx="40032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209607" y="1690688"/>
            <a:ext cx="4896197" cy="2207981"/>
          </a:xfrm>
          <a:prstGeom prst="wedgeEllipseCallout">
            <a:avLst>
              <a:gd name="adj1" fmla="val -58694"/>
              <a:gd name="adj2" fmla="val 542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كِتَابـكَ</a:t>
            </a:r>
            <a:endParaRPr lang="en-GB" sz="7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3207" y="5785658"/>
            <a:ext cx="3183775" cy="939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كِتَاب</a:t>
            </a:r>
            <a:endParaRPr lang="en-GB" sz="7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183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 book </a:t>
            </a:r>
            <a:r>
              <a:rPr lang="ar-SA" dirty="0"/>
              <a:t> </a:t>
            </a:r>
            <a:r>
              <a:rPr lang="en-GB" dirty="0"/>
              <a:t>(f)</a:t>
            </a:r>
          </a:p>
        </p:txBody>
      </p:sp>
      <p:pic>
        <p:nvPicPr>
          <p:cNvPr id="1026" name="Picture 2" descr="Image result for book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69" y="1800687"/>
            <a:ext cx="40032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209607" y="1690688"/>
            <a:ext cx="4896197" cy="2207981"/>
          </a:xfrm>
          <a:prstGeom prst="wedgeEllipseCallout">
            <a:avLst>
              <a:gd name="adj1" fmla="val -58694"/>
              <a:gd name="adj2" fmla="val 542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كِتَابـكِ</a:t>
            </a:r>
            <a:endParaRPr lang="en-GB" sz="7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3207" y="5785658"/>
            <a:ext cx="3183775" cy="939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كِتَاب</a:t>
            </a:r>
            <a:endParaRPr lang="en-GB" sz="7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910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 book</a:t>
            </a:r>
          </a:p>
        </p:txBody>
      </p:sp>
      <p:pic>
        <p:nvPicPr>
          <p:cNvPr id="1026" name="Picture 2" descr="Image result for book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69" y="1800687"/>
            <a:ext cx="40032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209607" y="1690688"/>
            <a:ext cx="4896197" cy="2207981"/>
          </a:xfrm>
          <a:prstGeom prst="wedgeEllipseCallout">
            <a:avLst>
              <a:gd name="adj1" fmla="val -58694"/>
              <a:gd name="adj2" fmla="val 542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كِتَابـُهَا</a:t>
            </a:r>
            <a:endParaRPr lang="en-GB" sz="7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3207" y="5785658"/>
            <a:ext cx="3183775" cy="939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كِتَاب</a:t>
            </a:r>
            <a:endParaRPr lang="en-GB" sz="7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174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 book</a:t>
            </a:r>
          </a:p>
        </p:txBody>
      </p:sp>
      <p:pic>
        <p:nvPicPr>
          <p:cNvPr id="1026" name="Picture 2" descr="Image result for book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69" y="1800687"/>
            <a:ext cx="40032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209607" y="1690688"/>
            <a:ext cx="4896197" cy="2207981"/>
          </a:xfrm>
          <a:prstGeom prst="wedgeEllipseCallout">
            <a:avLst>
              <a:gd name="adj1" fmla="val -58694"/>
              <a:gd name="adj2" fmla="val 542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كِتَابـُهُ</a:t>
            </a:r>
            <a:endParaRPr lang="en-GB" sz="7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3207" y="5785658"/>
            <a:ext cx="3183775" cy="939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كِتَاب</a:t>
            </a:r>
            <a:endParaRPr lang="en-GB" sz="7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897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 book</a:t>
            </a:r>
          </a:p>
        </p:txBody>
      </p:sp>
      <p:pic>
        <p:nvPicPr>
          <p:cNvPr id="1026" name="Picture 2" descr="Image result for book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69" y="1800687"/>
            <a:ext cx="40032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209607" y="1690688"/>
            <a:ext cx="4896197" cy="2207981"/>
          </a:xfrm>
          <a:prstGeom prst="wedgeEllipseCallout">
            <a:avLst>
              <a:gd name="adj1" fmla="val -58694"/>
              <a:gd name="adj2" fmla="val 542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كِتَابـُنَا</a:t>
            </a:r>
            <a:endParaRPr lang="en-GB" sz="7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3207" y="5785658"/>
            <a:ext cx="3183775" cy="939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dirty="0">
                <a:latin typeface="Calibri Light" panose="020F0302020204030204" pitchFamily="34" charset="0"/>
                <a:cs typeface="Calibri Light" panose="020F0302020204030204" pitchFamily="34" charset="0"/>
              </a:rPr>
              <a:t>كِتَاب</a:t>
            </a:r>
            <a:endParaRPr lang="en-GB" sz="7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480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سَرِيرٌ</a:t>
            </a:r>
            <a:endParaRPr lang="en-GB" sz="8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0" y="2269181"/>
            <a:ext cx="4638588" cy="33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204662" y="806334"/>
            <a:ext cx="3000894" cy="57524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.....ي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 ......كَ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......كِ 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.......هَا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 ـرهُ  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........ نَا</a:t>
            </a:r>
            <a:endParaRPr lang="en-GB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570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سَرِيرٌ</a:t>
            </a:r>
            <a:endParaRPr lang="en-GB" sz="8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0" y="2269181"/>
            <a:ext cx="4638588" cy="33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204662" y="806334"/>
            <a:ext cx="3000894" cy="57524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.....ي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 ......كَ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......كِ 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.......هَا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 ـرهُ  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........ نَا</a:t>
            </a:r>
            <a:endParaRPr lang="en-GB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694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قَلَم</a:t>
            </a:r>
            <a:endParaRPr lang="en-GB" sz="8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04662" y="806334"/>
            <a:ext cx="3000894" cy="57524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.......ـي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 ......كَ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......كِ 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......هَا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......ـهُ  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.......نَا</a:t>
            </a:r>
            <a:endParaRPr lang="en-GB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94" y="2753379"/>
            <a:ext cx="3376768" cy="3134489"/>
          </a:xfrm>
        </p:spPr>
      </p:pic>
    </p:spTree>
    <p:extLst>
      <p:ext uri="{BB962C8B-B14F-4D97-AF65-F5344CB8AC3E}">
        <p14:creationId xmlns:p14="http://schemas.microsoft.com/office/powerpoint/2010/main" val="26542524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مِسْطَرَة</a:t>
            </a:r>
            <a:endParaRPr lang="en-GB" sz="8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04662" y="806334"/>
            <a:ext cx="3000894" cy="57524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.......ـي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 ......كَ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......كِ 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......هَا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......ـهُ  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.......نَا</a:t>
            </a:r>
            <a:endParaRPr lang="en-GB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82" y="2706306"/>
            <a:ext cx="4765056" cy="2390470"/>
          </a:xfrm>
        </p:spPr>
      </p:pic>
    </p:spTree>
    <p:extLst>
      <p:ext uri="{BB962C8B-B14F-4D97-AF65-F5344CB8AC3E}">
        <p14:creationId xmlns:p14="http://schemas.microsoft.com/office/powerpoint/2010/main" val="10700426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مِقَصٌ</a:t>
            </a:r>
            <a:endParaRPr lang="en-GB" sz="8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04662" y="806334"/>
            <a:ext cx="3000894" cy="57524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.......ـي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 ......كَ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......كِ 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......هَا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......ـهُ  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.......نَا</a:t>
            </a:r>
            <a:endParaRPr lang="en-GB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117" y="1982960"/>
            <a:ext cx="3307635" cy="3255546"/>
          </a:xfrm>
        </p:spPr>
      </p:pic>
    </p:spTree>
    <p:extLst>
      <p:ext uri="{BB962C8B-B14F-4D97-AF65-F5344CB8AC3E}">
        <p14:creationId xmlns:p14="http://schemas.microsoft.com/office/powerpoint/2010/main" val="357220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3128" y="2372304"/>
            <a:ext cx="1798468" cy="1325563"/>
          </a:xfrm>
        </p:spPr>
        <p:txBody>
          <a:bodyPr>
            <a:noAutofit/>
          </a:bodyPr>
          <a:lstStyle/>
          <a:p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هِيَ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205491" y="1535837"/>
            <a:ext cx="4696288" cy="3622089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Image result for she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13" y="2372304"/>
            <a:ext cx="2139518" cy="21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769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مِمْحَاةٌ</a:t>
            </a:r>
            <a:endParaRPr lang="en-GB" sz="8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04662" y="806334"/>
            <a:ext cx="3000894" cy="57524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.......ـي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 ......كَ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......كِ 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......هَا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......ـهُ  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.......نَا</a:t>
            </a:r>
            <a:endParaRPr lang="en-GB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45" y="1775749"/>
            <a:ext cx="4675373" cy="4351338"/>
          </a:xfrm>
        </p:spPr>
      </p:pic>
    </p:spTree>
    <p:extLst>
      <p:ext uri="{BB962C8B-B14F-4D97-AF65-F5344CB8AC3E}">
        <p14:creationId xmlns:p14="http://schemas.microsoft.com/office/powerpoint/2010/main" val="10860489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مِمْحَاةٌ</a:t>
            </a:r>
            <a:endParaRPr lang="en-GB" sz="8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204662" y="806334"/>
            <a:ext cx="3000894" cy="57524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.......ـي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 ......كَ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......كِ 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......هَا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......ـهُ  </a:t>
            </a:r>
          </a:p>
          <a:p>
            <a:pPr algn="ctr"/>
            <a:r>
              <a:rPr lang="ar-SA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.......نَا</a:t>
            </a:r>
            <a:endParaRPr lang="en-GB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8" y="2167681"/>
            <a:ext cx="2754284" cy="3029712"/>
          </a:xfrm>
        </p:spPr>
      </p:pic>
    </p:spTree>
    <p:extLst>
      <p:ext uri="{BB962C8B-B14F-4D97-AF65-F5344CB8AC3E}">
        <p14:creationId xmlns:p14="http://schemas.microsoft.com/office/powerpoint/2010/main" val="394892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41" y="1690688"/>
            <a:ext cx="50721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6364017" y="465615"/>
            <a:ext cx="5667283" cy="2267161"/>
          </a:xfrm>
          <a:prstGeom prst="wedgeEllipseCallout">
            <a:avLst>
              <a:gd name="adj1" fmla="val -52056"/>
              <a:gd name="adj2" fmla="val 605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9600" dirty="0">
                <a:latin typeface="Calibri Light" panose="020F0302020204030204" pitchFamily="34" charset="0"/>
                <a:cs typeface="Calibri Light" panose="020F0302020204030204" pitchFamily="34" charset="0"/>
              </a:rPr>
              <a:t>نَحْنُ</a:t>
            </a:r>
            <a:endParaRPr lang="en-GB" sz="9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2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Image result for I clip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390" y="491285"/>
            <a:ext cx="19812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49" y="365125"/>
            <a:ext cx="2193024" cy="333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you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94" y="911933"/>
            <a:ext cx="3308147" cy="255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you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3" y="993424"/>
            <a:ext cx="2679211" cy="2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8720573" y="3576110"/>
            <a:ext cx="2961889" cy="277687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loud Callout 8"/>
          <p:cNvSpPr/>
          <p:nvPr/>
        </p:nvSpPr>
        <p:spPr>
          <a:xfrm>
            <a:off x="4734567" y="3467477"/>
            <a:ext cx="3939664" cy="2804025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Image result for boy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561" y="3844062"/>
            <a:ext cx="1153911" cy="207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he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43" y="3844062"/>
            <a:ext cx="2139518" cy="213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67477"/>
            <a:ext cx="3422431" cy="293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4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6199</TotalTime>
  <Words>334</Words>
  <Application>Microsoft Office PowerPoint</Application>
  <PresentationFormat>Widescreen</PresentationFormat>
  <Paragraphs>246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Calibri Light</vt:lpstr>
      <vt:lpstr>Office Theme</vt:lpstr>
      <vt:lpstr>Pronouns </vt:lpstr>
      <vt:lpstr>PowerPoint Presentation</vt:lpstr>
      <vt:lpstr>PowerPoint Presentation</vt:lpstr>
      <vt:lpstr>أَنَتَ</vt:lpstr>
      <vt:lpstr>أَنَتِ</vt:lpstr>
      <vt:lpstr>هُوَ</vt:lpstr>
      <vt:lpstr>هِيَ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صَغِيرٌ</vt:lpstr>
      <vt:lpstr>   أَنَا صَغِيرَةٌ</vt:lpstr>
      <vt:lpstr>صَغِيرٌ</vt:lpstr>
      <vt:lpstr>   أَنَا صَغِيرٌ</vt:lpstr>
      <vt:lpstr>أَنَتَ ..........</vt:lpstr>
      <vt:lpstr>أَنَتَ صَغِيرٌ</vt:lpstr>
      <vt:lpstr>أَنَتِ ..........</vt:lpstr>
      <vt:lpstr>أَنَتِ صَغِيرَةٌ</vt:lpstr>
      <vt:lpstr>هُوَ .......</vt:lpstr>
      <vt:lpstr>هُوَ صَغِيرٌ</vt:lpstr>
      <vt:lpstr>هِيَ ..........</vt:lpstr>
      <vt:lpstr>هِيَ صَغِيرَةٌ</vt:lpstr>
      <vt:lpstr>ذَكِّيٌ</vt:lpstr>
      <vt:lpstr>أَنَا ذَكِّيَةٌ</vt:lpstr>
      <vt:lpstr>ذَكِّيٌ</vt:lpstr>
      <vt:lpstr>أَنَا ذَكِّـيٌ</vt:lpstr>
      <vt:lpstr>أَنَتَ ..........</vt:lpstr>
      <vt:lpstr>أَنَتَ ذَكِيٌّ</vt:lpstr>
      <vt:lpstr>أَنَتِ ..........</vt:lpstr>
      <vt:lpstr>أَنَتِ ذَكِيَّةٌ</vt:lpstr>
      <vt:lpstr>هُوَ .......</vt:lpstr>
      <vt:lpstr>هُوَ ذَكِيٌّ</vt:lpstr>
      <vt:lpstr>هِيَ ..........</vt:lpstr>
      <vt:lpstr>هِيَ ذَكِيَّةٌ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</vt:lpstr>
      <vt:lpstr>My book</vt:lpstr>
      <vt:lpstr>Your  book (M)</vt:lpstr>
      <vt:lpstr>Your  book  (f)</vt:lpstr>
      <vt:lpstr>Her book</vt:lpstr>
      <vt:lpstr>His book</vt:lpstr>
      <vt:lpstr>Our  book</vt:lpstr>
      <vt:lpstr>سَرِيرٌ</vt:lpstr>
      <vt:lpstr>سَرِيرٌ</vt:lpstr>
      <vt:lpstr>قَلَم</vt:lpstr>
      <vt:lpstr>مِسْطَرَة</vt:lpstr>
      <vt:lpstr>مِقَصٌ</vt:lpstr>
      <vt:lpstr>مِمْحَاةٌ</vt:lpstr>
      <vt:lpstr>مِمْحَاةٌ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Seloua Izeboudjene</dc:creator>
  <cp:lastModifiedBy>Seloua Izeboudjene</cp:lastModifiedBy>
  <cp:revision>23</cp:revision>
  <cp:lastPrinted>2023-02-22T11:16:56Z</cp:lastPrinted>
  <dcterms:created xsi:type="dcterms:W3CDTF">2018-04-24T07:28:06Z</dcterms:created>
  <dcterms:modified xsi:type="dcterms:W3CDTF">2023-02-22T11:44:14Z</dcterms:modified>
</cp:coreProperties>
</file>