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37"/>
  </p:handoutMasterIdLst>
  <p:sldIdLst>
    <p:sldId id="256" r:id="rId4"/>
    <p:sldId id="257" r:id="rId5"/>
    <p:sldId id="288" r:id="rId6"/>
    <p:sldId id="258" r:id="rId7"/>
    <p:sldId id="289" r:id="rId8"/>
    <p:sldId id="259" r:id="rId9"/>
    <p:sldId id="290" r:id="rId10"/>
    <p:sldId id="260" r:id="rId11"/>
    <p:sldId id="281" r:id="rId12"/>
    <p:sldId id="261" r:id="rId13"/>
    <p:sldId id="282" r:id="rId14"/>
    <p:sldId id="262" r:id="rId15"/>
    <p:sldId id="283" r:id="rId16"/>
    <p:sldId id="263" r:id="rId17"/>
    <p:sldId id="284" r:id="rId18"/>
    <p:sldId id="264" r:id="rId19"/>
    <p:sldId id="285" r:id="rId20"/>
    <p:sldId id="294" r:id="rId21"/>
    <p:sldId id="301" r:id="rId22"/>
    <p:sldId id="274" r:id="rId23"/>
    <p:sldId id="268" r:id="rId24"/>
    <p:sldId id="286" r:id="rId25"/>
    <p:sldId id="265" r:id="rId26"/>
    <p:sldId id="266" r:id="rId27"/>
    <p:sldId id="291" r:id="rId28"/>
    <p:sldId id="267" r:id="rId29"/>
    <p:sldId id="277" r:id="rId30"/>
    <p:sldId id="302" r:id="rId31"/>
    <p:sldId id="273" r:id="rId32"/>
    <p:sldId id="295" r:id="rId33"/>
    <p:sldId id="276" r:id="rId34"/>
    <p:sldId id="297" r:id="rId35"/>
    <p:sldId id="270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128E199B-BF73-4B62-9757-444A3D4698C0}"/>
    <pc:docChg chg="delSld modSld sldOrd">
      <pc:chgData name="Seloua Izeboudjene" userId="779f36cc-4099-4c1c-bf6a-b11816f798c5" providerId="ADAL" clId="{128E199B-BF73-4B62-9757-444A3D4698C0}" dt="2022-10-15T08:53:43.069" v="31" actId="14100"/>
      <pc:docMkLst>
        <pc:docMk/>
      </pc:docMkLst>
      <pc:sldChg chg="addSp modSp mod ord">
        <pc:chgData name="Seloua Izeboudjene" userId="779f36cc-4099-4c1c-bf6a-b11816f798c5" providerId="ADAL" clId="{128E199B-BF73-4B62-9757-444A3D4698C0}" dt="2022-10-15T08:53:43.069" v="31" actId="14100"/>
        <pc:sldMkLst>
          <pc:docMk/>
          <pc:sldMk cId="654827530" sldId="275"/>
        </pc:sldMkLst>
      </pc:sldChg>
      <pc:sldChg chg="del">
        <pc:chgData name="Seloua Izeboudjene" userId="779f36cc-4099-4c1c-bf6a-b11816f798c5" providerId="ADAL" clId="{128E199B-BF73-4B62-9757-444A3D4698C0}" dt="2022-10-05T20:36:15.034" v="0" actId="47"/>
        <pc:sldMkLst>
          <pc:docMk/>
          <pc:sldMk cId="162458114" sldId="292"/>
        </pc:sldMkLst>
      </pc:sldChg>
      <pc:sldChg chg="del">
        <pc:chgData name="Seloua Izeboudjene" userId="779f36cc-4099-4c1c-bf6a-b11816f798c5" providerId="ADAL" clId="{128E199B-BF73-4B62-9757-444A3D4698C0}" dt="2022-10-05T20:36:17.025" v="1" actId="47"/>
        <pc:sldMkLst>
          <pc:docMk/>
          <pc:sldMk cId="1528323708" sldId="293"/>
        </pc:sldMkLst>
      </pc:sldChg>
      <pc:sldChg chg="del">
        <pc:chgData name="Seloua Izeboudjene" userId="779f36cc-4099-4c1c-bf6a-b11816f798c5" providerId="ADAL" clId="{128E199B-BF73-4B62-9757-444A3D4698C0}" dt="2022-10-05T20:36:18.708" v="2" actId="47"/>
        <pc:sldMkLst>
          <pc:docMk/>
          <pc:sldMk cId="3810896608" sldId="302"/>
        </pc:sldMkLst>
      </pc:sldChg>
    </pc:docChg>
  </pc:docChgLst>
  <pc:docChgLst>
    <pc:chgData name="Seloua Izeboudjene" userId="779f36cc-4099-4c1c-bf6a-b11816f798c5" providerId="ADAL" clId="{801951E7-E0E6-4C91-AB95-195307543DC0}"/>
    <pc:docChg chg="addSld delSld modSld sldOrd">
      <pc:chgData name="Seloua Izeboudjene" userId="779f36cc-4099-4c1c-bf6a-b11816f798c5" providerId="ADAL" clId="{801951E7-E0E6-4C91-AB95-195307543DC0}" dt="2022-11-28T11:35:21.542" v="64"/>
      <pc:docMkLst>
        <pc:docMk/>
      </pc:docMkLst>
      <pc:sldChg chg="addSp modSp">
        <pc:chgData name="Seloua Izeboudjene" userId="779f36cc-4099-4c1c-bf6a-b11816f798c5" providerId="ADAL" clId="{801951E7-E0E6-4C91-AB95-195307543DC0}" dt="2022-11-28T11:35:21.542" v="64"/>
        <pc:sldMkLst>
          <pc:docMk/>
          <pc:sldMk cId="3101158377" sldId="266"/>
        </pc:sldMkLst>
      </pc:sldChg>
      <pc:sldChg chg="addSp modSp">
        <pc:chgData name="Seloua Izeboudjene" userId="779f36cc-4099-4c1c-bf6a-b11816f798c5" providerId="ADAL" clId="{801951E7-E0E6-4C91-AB95-195307543DC0}" dt="2022-11-28T09:20:41.086" v="58" actId="1076"/>
        <pc:sldMkLst>
          <pc:docMk/>
          <pc:sldMk cId="3548152267" sldId="268"/>
        </pc:sldMkLst>
      </pc:sldChg>
      <pc:sldChg chg="del">
        <pc:chgData name="Seloua Izeboudjene" userId="779f36cc-4099-4c1c-bf6a-b11816f798c5" providerId="ADAL" clId="{801951E7-E0E6-4C91-AB95-195307543DC0}" dt="2022-11-28T11:34:40.771" v="63" actId="47"/>
        <pc:sldMkLst>
          <pc:docMk/>
          <pc:sldMk cId="654827530" sldId="275"/>
        </pc:sldMkLst>
      </pc:sldChg>
      <pc:sldChg chg="ord">
        <pc:chgData name="Seloua Izeboudjene" userId="779f36cc-4099-4c1c-bf6a-b11816f798c5" providerId="ADAL" clId="{801951E7-E0E6-4C91-AB95-195307543DC0}" dt="2022-11-28T09:21:28.878" v="62"/>
        <pc:sldMkLst>
          <pc:docMk/>
          <pc:sldMk cId="467768248" sldId="286"/>
        </pc:sldMkLst>
      </pc:sldChg>
      <pc:sldChg chg="modSp add mod">
        <pc:chgData name="Seloua Izeboudjene" userId="779f36cc-4099-4c1c-bf6a-b11816f798c5" providerId="ADAL" clId="{801951E7-E0E6-4C91-AB95-195307543DC0}" dt="2022-11-17T08:37:11.323" v="47" actId="255"/>
        <pc:sldMkLst>
          <pc:docMk/>
          <pc:sldMk cId="3451872113" sldId="302"/>
        </pc:sldMkLst>
      </pc:sldChg>
    </pc:docChg>
  </pc:docChgLst>
  <pc:docChgLst>
    <pc:chgData name="Seloua Izeboudjene" userId="779f36cc-4099-4c1c-bf6a-b11816f798c5" providerId="ADAL" clId="{2593636B-0E77-43C2-9F74-E3C7767BEA3C}"/>
    <pc:docChg chg="undo custSel addSld delSld modSld">
      <pc:chgData name="Seloua Izeboudjene" userId="779f36cc-4099-4c1c-bf6a-b11816f798c5" providerId="ADAL" clId="{2593636B-0E77-43C2-9F74-E3C7767BEA3C}" dt="2025-09-06T21:29:54.744" v="7" actId="47"/>
      <pc:docMkLst>
        <pc:docMk/>
      </pc:docMkLst>
      <pc:sldChg chg="modSp mod">
        <pc:chgData name="Seloua Izeboudjene" userId="779f36cc-4099-4c1c-bf6a-b11816f798c5" providerId="ADAL" clId="{2593636B-0E77-43C2-9F74-E3C7767BEA3C}" dt="2025-09-06T21:29:40.218" v="4" actId="120"/>
        <pc:sldMkLst>
          <pc:docMk/>
          <pc:sldMk cId="3919024114" sldId="273"/>
        </pc:sldMkLst>
        <pc:graphicFrameChg chg="modGraphic">
          <ac:chgData name="Seloua Izeboudjene" userId="779f36cc-4099-4c1c-bf6a-b11816f798c5" providerId="ADAL" clId="{2593636B-0E77-43C2-9F74-E3C7767BEA3C}" dt="2025-09-06T21:29:40.218" v="4" actId="120"/>
          <ac:graphicFrameMkLst>
            <pc:docMk/>
            <pc:sldMk cId="3919024114" sldId="273"/>
            <ac:graphicFrameMk id="4" creationId="{00000000-0000-0000-0000-000000000000}"/>
          </ac:graphicFrameMkLst>
        </pc:graphicFrameChg>
      </pc:sldChg>
      <pc:sldChg chg="del">
        <pc:chgData name="Seloua Izeboudjene" userId="779f36cc-4099-4c1c-bf6a-b11816f798c5" providerId="ADAL" clId="{2593636B-0E77-43C2-9F74-E3C7767BEA3C}" dt="2025-09-06T21:29:10.554" v="0" actId="47"/>
        <pc:sldMkLst>
          <pc:docMk/>
          <pc:sldMk cId="4273623539" sldId="296"/>
        </pc:sldMkLst>
      </pc:sldChg>
      <pc:sldChg chg="del">
        <pc:chgData name="Seloua Izeboudjene" userId="779f36cc-4099-4c1c-bf6a-b11816f798c5" providerId="ADAL" clId="{2593636B-0E77-43C2-9F74-E3C7767BEA3C}" dt="2025-09-06T21:29:15.057" v="1" actId="47"/>
        <pc:sldMkLst>
          <pc:docMk/>
          <pc:sldMk cId="280911458" sldId="298"/>
        </pc:sldMkLst>
      </pc:sldChg>
      <pc:sldChg chg="del">
        <pc:chgData name="Seloua Izeboudjene" userId="779f36cc-4099-4c1c-bf6a-b11816f798c5" providerId="ADAL" clId="{2593636B-0E77-43C2-9F74-E3C7767BEA3C}" dt="2025-09-06T21:29:17.917" v="2" actId="47"/>
        <pc:sldMkLst>
          <pc:docMk/>
          <pc:sldMk cId="3550263174" sldId="299"/>
        </pc:sldMkLst>
      </pc:sldChg>
      <pc:sldChg chg="add del">
        <pc:chgData name="Seloua Izeboudjene" userId="779f36cc-4099-4c1c-bf6a-b11816f798c5" providerId="ADAL" clId="{2593636B-0E77-43C2-9F74-E3C7767BEA3C}" dt="2025-09-06T21:29:54.744" v="7" actId="47"/>
        <pc:sldMkLst>
          <pc:docMk/>
          <pc:sldMk cId="3283514073" sldId="300"/>
        </pc:sldMkLst>
      </pc:sldChg>
    </pc:docChg>
  </pc:docChgLst>
  <pc:docChgLst>
    <pc:chgData name="Seloua Izeboudjene" userId="779f36cc-4099-4c1c-bf6a-b11816f798c5" providerId="ADAL" clId="{FDD267F7-24DB-46FC-9848-65693FB91B69}"/>
    <pc:docChg chg="custSel modSld">
      <pc:chgData name="Seloua Izeboudjene" userId="779f36cc-4099-4c1c-bf6a-b11816f798c5" providerId="ADAL" clId="{FDD267F7-24DB-46FC-9848-65693FB91B69}" dt="2023-05-27T11:26:06.167" v="31" actId="20577"/>
      <pc:docMkLst>
        <pc:docMk/>
      </pc:docMkLst>
      <pc:sldChg chg="delSp modSp mod">
        <pc:chgData name="Seloua Izeboudjene" userId="779f36cc-4099-4c1c-bf6a-b11816f798c5" providerId="ADAL" clId="{FDD267F7-24DB-46FC-9848-65693FB91B69}" dt="2023-05-27T11:24:32.825" v="2" actId="478"/>
        <pc:sldMkLst>
          <pc:docMk/>
          <pc:sldMk cId="3101158377" sldId="266"/>
        </pc:sldMkLst>
      </pc:sldChg>
      <pc:sldChg chg="addSp modSp mod">
        <pc:chgData name="Seloua Izeboudjene" userId="779f36cc-4099-4c1c-bf6a-b11816f798c5" providerId="ADAL" clId="{FDD267F7-24DB-46FC-9848-65693FB91B69}" dt="2023-05-27T11:26:06.167" v="31" actId="20577"/>
        <pc:sldMkLst>
          <pc:docMk/>
          <pc:sldMk cId="2078038422" sldId="277"/>
        </pc:sldMkLst>
      </pc:sldChg>
      <pc:sldChg chg="modSp mod">
        <pc:chgData name="Seloua Izeboudjene" userId="779f36cc-4099-4c1c-bf6a-b11816f798c5" providerId="ADAL" clId="{FDD267F7-24DB-46FC-9848-65693FB91B69}" dt="2023-05-27T11:25:15.633" v="3" actId="1076"/>
        <pc:sldMkLst>
          <pc:docMk/>
          <pc:sldMk cId="3451872113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7FF1-FDFD-4454-ABF1-198431D3A17C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067F-8CD4-4505-A479-28CD1567A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8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3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6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4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7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2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1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0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7B3D-2EF2-4A8C-A5E4-D7978859B3A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EC12-A5E4-4294-A978-5755911A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21.jpeg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Adjectives</a:t>
            </a:r>
            <a:br>
              <a:rPr lang="en-GB" dirty="0"/>
            </a:b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الصفة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Image result for cartoon charac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36" y="1358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rtoon charact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0" y="1429486"/>
            <a:ext cx="2159416" cy="39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07476" y="515389"/>
            <a:ext cx="5503026" cy="9140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" panose="020F0502020204030204" pitchFamily="34" charset="0"/>
                <a:cs typeface="Calibri" panose="020F0502020204030204" pitchFamily="34" charset="0"/>
              </a:rPr>
              <a:t>أَصِفُ نَفْسِي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قَصِيرٌ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1690688"/>
            <a:ext cx="2391295" cy="30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قَصِيرَةٌ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0065" y="5378334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short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D0BC87-E19F-4385-A025-8FB0F1DFB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43" y="2544699"/>
            <a:ext cx="2320713" cy="1768601"/>
          </a:xfrm>
        </p:spPr>
      </p:pic>
    </p:spTree>
    <p:extLst>
      <p:ext uri="{BB962C8B-B14F-4D97-AF65-F5344CB8AC3E}">
        <p14:creationId xmlns:p14="http://schemas.microsoft.com/office/powerpoint/2010/main" val="39535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ذَكِيَةٌ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74" y="1690688"/>
            <a:ext cx="2863722" cy="3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ذَكِـيٌ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05745" y="6059978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clever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248FC88-3CDF-47A2-9DA9-B18540187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92" y="1690688"/>
            <a:ext cx="3275508" cy="3275508"/>
          </a:xfrm>
        </p:spPr>
      </p:pic>
    </p:spTree>
    <p:extLst>
      <p:ext uri="{BB962C8B-B14F-4D97-AF65-F5344CB8AC3E}">
        <p14:creationId xmlns:p14="http://schemas.microsoft.com/office/powerpoint/2010/main" val="17677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9" y="1690688"/>
            <a:ext cx="3094235" cy="39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   مُجْتَهِدةٌ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05745" y="6059978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Hard working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DFC97-B575-40FD-BAAC-35398257F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9" y="1889370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1978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مُضْحِكٌ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65" y="1778923"/>
            <a:ext cx="2346934" cy="38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مُضْحِكَةٌ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2999" y="5674994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Funny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0889-7115-472A-99AC-F772838F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miling Female Clown In A Red Costume Posing Isolated Against.. Stock  Photo, Picture And Royalty Free Image. Image 18522669.">
            <a:extLst>
              <a:ext uri="{FF2B5EF4-FFF2-40B4-BE49-F238E27FC236}">
                <a16:creationId xmlns:a16="http://schemas.microsoft.com/office/drawing/2014/main" id="{20FDD5EE-F30A-425D-9213-122A2233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3" y="1559142"/>
            <a:ext cx="2589213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كَبِيرٌ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2999" y="5674994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Big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Elephant Clipart - Full Size Clipart (#2697727) - PinClipart">
            <a:extLst>
              <a:ext uri="{FF2B5EF4-FFF2-40B4-BE49-F238E27FC236}">
                <a16:creationId xmlns:a16="http://schemas.microsoft.com/office/drawing/2014/main" id="{A263840E-D78F-4DEC-90ED-652A0A616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16" y="2020603"/>
            <a:ext cx="4677907" cy="32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كَبِيرَةٌ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2999" y="5674994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Big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Book Bag Clipart Free - School Bag Vector Png, Transparent Png - kindpng">
            <a:extLst>
              <a:ext uri="{FF2B5EF4-FFF2-40B4-BE49-F238E27FC236}">
                <a16:creationId xmlns:a16="http://schemas.microsoft.com/office/drawing/2014/main" id="{8B4325EE-0D03-49E9-9752-9C07228F3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8" y="1699758"/>
            <a:ext cx="2877275" cy="38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78" y="25891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4572000" y="5446670"/>
            <a:ext cx="2686050" cy="782680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5436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Describe each character:</a:t>
            </a:r>
          </a:p>
        </p:txBody>
      </p:sp>
      <p:pic>
        <p:nvPicPr>
          <p:cNvPr id="4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62" y="1663875"/>
            <a:ext cx="1237399" cy="2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40" y="1027906"/>
            <a:ext cx="1631068" cy="20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7" y="1663875"/>
            <a:ext cx="1506066" cy="20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9" y="1356441"/>
            <a:ext cx="1570223" cy="20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artoon charact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96" y="3678994"/>
            <a:ext cx="1229331" cy="2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artoon charac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14" y="3564219"/>
            <a:ext cx="1436455" cy="2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artoon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47" y="3564219"/>
            <a:ext cx="2849812" cy="2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artoon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4" y="4002287"/>
            <a:ext cx="2359163" cy="23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027622" y="1163782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3037313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984442" y="1277902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0931" y="3285696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8874062" y="6019689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395723" y="5487971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819907" y="6254628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79131" y="6029331"/>
            <a:ext cx="2701636" cy="526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8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Describe each character:</a:t>
            </a:r>
          </a:p>
        </p:txBody>
      </p:sp>
      <p:pic>
        <p:nvPicPr>
          <p:cNvPr id="4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24" y="1663875"/>
            <a:ext cx="1237399" cy="2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65" y="1581036"/>
            <a:ext cx="1631068" cy="20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85" y="1629590"/>
            <a:ext cx="1506066" cy="20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2" y="1473297"/>
            <a:ext cx="1744373" cy="22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artoon charact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85" y="4244732"/>
            <a:ext cx="1229331" cy="2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artoon charac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39" y="3932511"/>
            <a:ext cx="1436455" cy="2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artoon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2" y="3671522"/>
            <a:ext cx="2849812" cy="2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artoon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2" y="39240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all Boy Stock Illustrations – 1,375 Tall Boy Stock Illustrations, Vectors  &amp; Clipart - Dreamstime">
            <a:extLst>
              <a:ext uri="{FF2B5EF4-FFF2-40B4-BE49-F238E27FC236}">
                <a16:creationId xmlns:a16="http://schemas.microsoft.com/office/drawing/2014/main" id="{71C37F18-B940-4240-A066-7478B1D0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16" y="875599"/>
            <a:ext cx="2969653" cy="29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lephant Clipart - Full Size Clipart (#2697727) - PinClipart">
            <a:extLst>
              <a:ext uri="{FF2B5EF4-FFF2-40B4-BE49-F238E27FC236}">
                <a16:creationId xmlns:a16="http://schemas.microsoft.com/office/drawing/2014/main" id="{C19156EE-CCCF-4182-BDFB-61D864E3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169" y="4363150"/>
            <a:ext cx="2625655" cy="1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ook Bag Clipart Free - School Bag Vector Png, Transparent Png - kindpng">
            <a:extLst>
              <a:ext uri="{FF2B5EF4-FFF2-40B4-BE49-F238E27FC236}">
                <a16:creationId xmlns:a16="http://schemas.microsoft.com/office/drawing/2014/main" id="{63436278-5319-8A3A-2031-B2AA7368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39" y="1523447"/>
            <a:ext cx="1811266" cy="24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54645"/>
              </p:ext>
            </p:extLst>
          </p:nvPr>
        </p:nvGraphicFramePr>
        <p:xfrm>
          <a:off x="997526" y="640077"/>
          <a:ext cx="10274532" cy="5793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7266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5137266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small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صَغِيرٌ 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strong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قَوِيَةٌ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long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طَوِيلٌ 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beautiful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      جَمِيلَةٌ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short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     قَصِيرَةٌ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clever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         ذَكِيَةٌ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Hard working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     مُجْتَهِدةٌ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Funny 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مُضْحِكٌ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15784" y="665018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15784" y="1396541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915784" y="2128064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15784" y="2859587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915784" y="3591110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15784" y="4322633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915784" y="5054156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915784" y="5785679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أُقَدِمُ نَفْسِي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أَنَا اِسْمِي   سَلوَى</a:t>
            </a:r>
          </a:p>
          <a:p>
            <a:pPr marL="0" indent="0" algn="r"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أَنا عُمْرِي سَبْعُ سَنَوَات</a:t>
            </a:r>
          </a:p>
          <a:p>
            <a:pPr marL="0" indent="0" algn="r"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أنَا مِنْ الجَزائِر</a:t>
            </a:r>
          </a:p>
          <a:p>
            <a:pPr marL="0" indent="0" algn="r"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أَنَا طَوِيلَةٌ وَ ذَكِّيَةٌ </a:t>
            </a:r>
          </a:p>
          <a:p>
            <a:pPr marL="0" indent="0">
              <a:buNone/>
            </a:pPr>
            <a:endParaRPr lang="en-GB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cartoon charac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98" y="2389848"/>
            <a:ext cx="2697913" cy="28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4895" y="532015"/>
            <a:ext cx="2701636" cy="8811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 and underline the adjectives</a:t>
            </a:r>
          </a:p>
        </p:txBody>
      </p:sp>
    </p:spTree>
    <p:extLst>
      <p:ext uri="{BB962C8B-B14F-4D97-AF65-F5344CB8AC3E}">
        <p14:creationId xmlns:p14="http://schemas.microsoft.com/office/powerpoint/2010/main" val="18183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51593"/>
              </p:ext>
            </p:extLst>
          </p:nvPr>
        </p:nvGraphicFramePr>
        <p:xfrm>
          <a:off x="2967644" y="1027906"/>
          <a:ext cx="673331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655">
                  <a:extLst>
                    <a:ext uri="{9D8B030D-6E8A-4147-A177-3AD203B41FA5}">
                      <a16:colId xmlns:a16="http://schemas.microsoft.com/office/drawing/2014/main" val="2811793407"/>
                    </a:ext>
                  </a:extLst>
                </a:gridCol>
                <a:gridCol w="3366655">
                  <a:extLst>
                    <a:ext uri="{9D8B030D-6E8A-4147-A177-3AD203B41FA5}">
                      <a16:colId xmlns:a16="http://schemas.microsoft.com/office/drawing/2014/main" val="1863242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6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مُذَكَر</a:t>
                      </a:r>
                      <a:endParaRPr lang="en-GB" sz="6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مَؤَنَث</a:t>
                      </a:r>
                      <a:endParaRPr lang="en-GB" sz="6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6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1689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89858" y="4007945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مُجْتَهِدة</a:t>
            </a:r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193915" y="3064524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ذكِـيٌ</a:t>
            </a:r>
            <a:endParaRPr lang="en-GB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10081952" y="3417815"/>
            <a:ext cx="1748446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قَصِيرةٌ</a:t>
            </a:r>
            <a:endParaRPr lang="en-GB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10325794" y="5617558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10046796" y="4493267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</a:t>
            </a:r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5219562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ذَكِيَةٌ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0046796" y="2293524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مُضْحِكٌ</a:t>
            </a:r>
            <a:endParaRPr lang="en-GB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10243" y="1842432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جَمِيلَة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ٌ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662545" y="207818"/>
            <a:ext cx="5328459" cy="6816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Write the feminine word and Masculine in the right columns.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1362B57-B85E-0FA4-A99B-96B2594A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الصِفَات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5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51593"/>
              </p:ext>
            </p:extLst>
          </p:nvPr>
        </p:nvGraphicFramePr>
        <p:xfrm>
          <a:off x="2967644" y="1027906"/>
          <a:ext cx="673331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655">
                  <a:extLst>
                    <a:ext uri="{9D8B030D-6E8A-4147-A177-3AD203B41FA5}">
                      <a16:colId xmlns:a16="http://schemas.microsoft.com/office/drawing/2014/main" val="2811793407"/>
                    </a:ext>
                  </a:extLst>
                </a:gridCol>
                <a:gridCol w="3366655">
                  <a:extLst>
                    <a:ext uri="{9D8B030D-6E8A-4147-A177-3AD203B41FA5}">
                      <a16:colId xmlns:a16="http://schemas.microsoft.com/office/drawing/2014/main" val="1863242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6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مُذَكَر</a:t>
                      </a:r>
                      <a:endParaRPr lang="en-GB" sz="6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مَؤَنَث</a:t>
                      </a:r>
                      <a:endParaRPr lang="en-GB" sz="6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6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ar-SA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1689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086600" y="2353469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مُجْتَهِدة</a:t>
            </a:r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075830" y="3417815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ذكِـيٌ</a:t>
            </a:r>
            <a:endParaRPr lang="en-GB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4075830" y="2353469"/>
            <a:ext cx="1748446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قَوِيٌ</a:t>
            </a:r>
            <a:endParaRPr lang="en-GB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3970215" y="5426587"/>
            <a:ext cx="1715833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جَمِيل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33844" y="4567167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</a:t>
            </a:r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7159511" y="3301271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ذَكِيَةٌ</a:t>
            </a:r>
            <a:endParaRPr lang="en-GB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7159511" y="4382472"/>
            <a:ext cx="1504604" cy="70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جَمِيلَة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ٌ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662545" y="207818"/>
            <a:ext cx="5328459" cy="6816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Write the feminine word and Masculine in the right columns.</a:t>
            </a:r>
          </a:p>
        </p:txBody>
      </p:sp>
    </p:spTree>
    <p:extLst>
      <p:ext uri="{BB962C8B-B14F-4D97-AF65-F5344CB8AC3E}">
        <p14:creationId xmlns:p14="http://schemas.microsoft.com/office/powerpoint/2010/main" val="1031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04" y="203284"/>
            <a:ext cx="10515600" cy="1325563"/>
          </a:xfrm>
        </p:spPr>
        <p:txBody>
          <a:bodyPr/>
          <a:lstStyle/>
          <a:p>
            <a:r>
              <a:rPr lang="en-GB" dirty="0"/>
              <a:t>Write about yourself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771766" y="1717701"/>
            <a:ext cx="2994053" cy="174033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اِسْمِي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My name 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3717" y="1812615"/>
            <a:ext cx="4516029" cy="191781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ar-SA" sz="6000" dirty="0">
                <a:latin typeface="Calibri" panose="020F0502020204030204" pitchFamily="34" charset="0"/>
                <a:cs typeface="Calibri" panose="020F0502020204030204" pitchFamily="34" charset="0"/>
              </a:rPr>
              <a:t>عُمرِي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 am…………years old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6704" y="1812614"/>
            <a:ext cx="3079019" cy="164542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أَنَا مِنْ.......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 am from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38200" y="4424995"/>
            <a:ext cx="2783660" cy="175732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مُضْحِكةٌ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funny</a:t>
            </a:r>
            <a:endParaRPr lang="en-GB" sz="4800" dirty="0"/>
          </a:p>
        </p:txBody>
      </p:sp>
      <p:sp>
        <p:nvSpPr>
          <p:cNvPr id="8" name="Oval Callout 7"/>
          <p:cNvSpPr/>
          <p:nvPr/>
        </p:nvSpPr>
        <p:spPr>
          <a:xfrm>
            <a:off x="4789136" y="4311705"/>
            <a:ext cx="2783660" cy="177350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مُضْحِكٌ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funny</a:t>
            </a:r>
            <a:endParaRPr lang="en-GB" sz="4000" dirty="0"/>
          </a:p>
        </p:txBody>
      </p:sp>
      <p:sp>
        <p:nvSpPr>
          <p:cNvPr id="9" name="Oval Callout 8"/>
          <p:cNvSpPr/>
          <p:nvPr/>
        </p:nvSpPr>
        <p:spPr>
          <a:xfrm>
            <a:off x="8438644" y="4424995"/>
            <a:ext cx="2783660" cy="127854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أَنَا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85624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7448" y="260899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صَغِيرَةٌ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448" y="2549670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9958" y="26089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قَوِيَةٌ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9958" y="2549669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قَوِيٌ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448" y="4694353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طَوِيلٌ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475" y="324433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َوِيلٌ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659958" y="4694352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طَوِيلَةٌ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842" y="26089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جَمِيلٌ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8063" y="324433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َمِيلٌ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7272943" y="26089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جَمِيلةٌ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32042" y="26089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قَصِيرَةٌ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0433" y="2544984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ذَكِيَةٌ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80908" y="2579524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ذَكِـيٌ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12797" y="244138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50713" y="472078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مُضْحِكٌ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05590" y="4676885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70192" y="4785167"/>
            <a:ext cx="2268915" cy="18669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مُضْحِكَة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1EA454EC-59C2-CD9A-54EE-DF9A663B357A}"/>
              </a:ext>
            </a:extLst>
          </p:cNvPr>
          <p:cNvSpPr/>
          <p:nvPr/>
        </p:nvSpPr>
        <p:spPr>
          <a:xfrm>
            <a:off x="9532042" y="26089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(f)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3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7448" y="260899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448" y="2549670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9958" y="26089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shy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9958" y="2549669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قَوِيٌ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448" y="4694353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طَوِيلٌ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475" y="324433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َوِيلٌ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659958" y="4694352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طَوِيلَةٌ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842" y="26089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talented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8063" y="324433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َمِيلٌ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7272943" y="26089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23434" y="281884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0433" y="2544984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ذَكِيَةٌ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80908" y="2579524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ذَكِـيٌ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12797" y="2441387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humble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50713" y="4720788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مُضْحِكٌ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05590" y="4676885"/>
            <a:ext cx="2152996" cy="197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مُجْتَهِد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70192" y="4785167"/>
            <a:ext cx="2268915" cy="18669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مُضْحِكَة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7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Translate into English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884271"/>
              </p:ext>
            </p:extLst>
          </p:nvPr>
        </p:nvGraphicFramePr>
        <p:xfrm>
          <a:off x="3092104" y="1302197"/>
          <a:ext cx="6234776" cy="4488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17388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3117388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0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صَغِيرَةٌ</a:t>
            </a:r>
            <a:endParaRPr lang="en-GB" dirty="0"/>
          </a:p>
        </p:txBody>
      </p:sp>
      <p:pic>
        <p:nvPicPr>
          <p:cNvPr id="1026" name="Picture 2" descr="Image result for smurf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65" y="1825625"/>
            <a:ext cx="40086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4562475" y="5637170"/>
            <a:ext cx="2686050" cy="782680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42520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737093"/>
              </p:ext>
            </p:extLst>
          </p:nvPr>
        </p:nvGraphicFramePr>
        <p:xfrm>
          <a:off x="838200" y="173352"/>
          <a:ext cx="10274532" cy="63918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7266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5137266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73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small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صَغِيرٌ 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strong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قَوِيَةٌ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Tall</a:t>
                      </a:r>
                      <a:r>
                        <a:rPr lang="en-GB" sz="3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طَوِيلٌ 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beautiful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      جَمِيلَةٌ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short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     قَصِيرَةٌ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clever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         ذَكِيَةٌ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Hard working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     مُجْتَهِدةٌ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Funny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مُضْحِكٌ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  <a:tr h="70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كَبِيرٌ         كَبِيرَةٌ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85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16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54645"/>
              </p:ext>
            </p:extLst>
          </p:nvPr>
        </p:nvGraphicFramePr>
        <p:xfrm>
          <a:off x="997526" y="640077"/>
          <a:ext cx="10274532" cy="5793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7266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5137266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small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صَغِيرٌ 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strong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قَوِيَةٌ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long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طَوِيلٌ 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beautiful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      جَمِيلَةٌ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short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     قَصِيرَةٌ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clever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         ذَكِيَةٌ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Hard working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     مُجْتَهِدةٌ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Funny 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مُضْحِكٌ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134792" y="689959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134792" y="1421482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154186" y="2140534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34792" y="2859587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134792" y="3578650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34792" y="4263489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154186" y="5005877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134792" y="5733706"/>
            <a:ext cx="5277198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54645"/>
              </p:ext>
            </p:extLst>
          </p:nvPr>
        </p:nvGraphicFramePr>
        <p:xfrm>
          <a:off x="997526" y="640077"/>
          <a:ext cx="10274532" cy="5793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7266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5137266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small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صَغِيرٌ 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strong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قَوِيَةٌ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long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طَوِيلٌ 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beautiful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      جَمِيلَةٌ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short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     قَصِيرَةٌ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clever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         ذَكِيَةٌ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Hard working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     مُجْتَهِدةٌ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Funny 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مُضْحِكٌ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Seloua </a:t>
            </a:r>
            <a:r>
              <a:rPr lang="en-GB"/>
              <a:t>nedjai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قَوِيٌ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11" y="2129544"/>
            <a:ext cx="3839599" cy="38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88873" y="5969143"/>
            <a:ext cx="1787236" cy="5230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37226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        قَوِيَةٌ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Image result for cartoon charac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42" y="2229456"/>
            <a:ext cx="4312345" cy="27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320" y="4784075"/>
            <a:ext cx="1935480" cy="13928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495797" y="5653866"/>
            <a:ext cx="1787236" cy="5230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31753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      طَوِيلٌ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098" name="Picture 2" descr="Tall Boy Stock Illustrations – 1,375 Tall Boy Stock Illustrations, Vectors  &amp; Clipart - Dreamstime">
            <a:extLst>
              <a:ext uri="{FF2B5EF4-FFF2-40B4-BE49-F238E27FC236}">
                <a16:creationId xmlns:a16="http://schemas.microsoft.com/office/drawing/2014/main" id="{E951B4BD-7975-477C-B3E2-98353F938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5" y="2167117"/>
            <a:ext cx="3745348" cy="37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طَوِيلَةٌ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67" y="1549371"/>
            <a:ext cx="2194508" cy="4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جَمِيلٌ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7DF5C59-87BC-4F10-B0BF-0C314979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38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جَمِيلَةٌ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mage result for cartoon charac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92" y="1620982"/>
            <a:ext cx="2159416" cy="39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05745" y="6059978"/>
            <a:ext cx="2419004" cy="631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beautiful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9E96EDC3FA74B85C56B3907551DC1" ma:contentTypeVersion="14" ma:contentTypeDescription="Create a new document." ma:contentTypeScope="" ma:versionID="e778ccb9311c8d8dd5a06e380965a1b5">
  <xsd:schema xmlns:xsd="http://www.w3.org/2001/XMLSchema" xmlns:xs="http://www.w3.org/2001/XMLSchema" xmlns:p="http://schemas.microsoft.com/office/2006/metadata/properties" xmlns:ns2="31c03bb3-05e1-4b86-9e0c-7aad606c207b" xmlns:ns3="9a502564-ab16-4d5b-91c8-a15544d249f0" targetNamespace="http://schemas.microsoft.com/office/2006/metadata/properties" ma:root="true" ma:fieldsID="f2e55aa3442dc3348a469d510dfb38e6" ns2:_="" ns3:_="">
    <xsd:import namespace="31c03bb3-05e1-4b86-9e0c-7aad606c207b"/>
    <xsd:import namespace="9a502564-ab16-4d5b-91c8-a15544d249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03bb3-05e1-4b86-9e0c-7aad606c2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52db6aa-d2da-4dcb-845c-32de93b73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02564-ab16-4d5b-91c8-a15544d249f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67618e-4855-4c8f-bf55-0a52be299b61}" ma:internalName="TaxCatchAll" ma:showField="CatchAllData" ma:web="9a502564-ab16-4d5b-91c8-a15544d249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6631F-8203-4B10-8907-27A7EB25EA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3BE18-AE4B-443B-92E7-1A7F9288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03bb3-05e1-4b86-9e0c-7aad606c207b"/>
    <ds:schemaRef ds:uri="9a502564-ab16-4d5b-91c8-a15544d24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57459</TotalTime>
  <Words>305</Words>
  <Application>Microsoft Office PowerPoint</Application>
  <PresentationFormat>Widescreen</PresentationFormat>
  <Paragraphs>221</Paragraphs>
  <Slides>33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Adjectives الصفة</vt:lpstr>
      <vt:lpstr>صَغِيرٌ</vt:lpstr>
      <vt:lpstr>صَغِيرَةٌ</vt:lpstr>
      <vt:lpstr>قَوِيٌ</vt:lpstr>
      <vt:lpstr>        قَوِيَةٌ</vt:lpstr>
      <vt:lpstr>      طَوِيلٌ</vt:lpstr>
      <vt:lpstr>طَوِيلَةٌ</vt:lpstr>
      <vt:lpstr>جَمِيلٌ</vt:lpstr>
      <vt:lpstr>جَمِيلَةٌ</vt:lpstr>
      <vt:lpstr>قَصِيرٌ</vt:lpstr>
      <vt:lpstr>قَصِيرَةٌ</vt:lpstr>
      <vt:lpstr>ذَكِيَةٌ</vt:lpstr>
      <vt:lpstr>ذَكِـيٌ</vt:lpstr>
      <vt:lpstr>مُجْتَهِد</vt:lpstr>
      <vt:lpstr>   مُجْتَهِدةٌ</vt:lpstr>
      <vt:lpstr>مُضْحِكٌ</vt:lpstr>
      <vt:lpstr>مُضْحِكَةٌ</vt:lpstr>
      <vt:lpstr>كَبِيرٌ</vt:lpstr>
      <vt:lpstr>كَبِيرَةٌ</vt:lpstr>
      <vt:lpstr>Describe each character:</vt:lpstr>
      <vt:lpstr>Describe each character:</vt:lpstr>
      <vt:lpstr>PowerPoint Presentation</vt:lpstr>
      <vt:lpstr>أُقَدِمُ نَفْسِي</vt:lpstr>
      <vt:lpstr>PowerPoint Presentation</vt:lpstr>
      <vt:lpstr>PowerPoint Presentation</vt:lpstr>
      <vt:lpstr>Write about yourself</vt:lpstr>
      <vt:lpstr>PowerPoint Presentation</vt:lpstr>
      <vt:lpstr>PowerPoint Presentation</vt:lpstr>
      <vt:lpstr>Translate into English</vt:lpstr>
      <vt:lpstr>PowerPoint Presentation</vt:lpstr>
      <vt:lpstr>PowerPoint Presentation</vt:lpstr>
      <vt:lpstr>PowerPoint Presentation</vt:lpstr>
      <vt:lpstr>Seloua nedjai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الصفة</dc:title>
  <dc:creator>Seloua Izeboudjene</dc:creator>
  <cp:lastModifiedBy>Seloua Izeboudjene</cp:lastModifiedBy>
  <cp:revision>52</cp:revision>
  <cp:lastPrinted>2021-04-21T07:27:12Z</cp:lastPrinted>
  <dcterms:created xsi:type="dcterms:W3CDTF">2017-09-26T08:00:16Z</dcterms:created>
  <dcterms:modified xsi:type="dcterms:W3CDTF">2025-09-06T21:29:55Z</dcterms:modified>
</cp:coreProperties>
</file>